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64" y="1584960"/>
            <a:ext cx="648004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K00233562 </a:t>
            </a:r>
          </a:p>
          <a:p>
            <a:r>
              <a:rPr lang="en-US" sz="2800" dirty="0" smtClean="0"/>
              <a:t>Assignment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0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5 at 11.1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" y="2159000"/>
            <a:ext cx="2958390" cy="4202792"/>
          </a:xfrm>
          <a:prstGeom prst="rect">
            <a:avLst/>
          </a:prstGeom>
        </p:spPr>
      </p:pic>
      <p:pic>
        <p:nvPicPr>
          <p:cNvPr id="5" name="Picture 4" descr="Screen Shot 2018-03-15 at 09.29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36"/>
          <a:stretch/>
        </p:blipFill>
        <p:spPr>
          <a:xfrm>
            <a:off x="630885" y="290286"/>
            <a:ext cx="7878115" cy="1536496"/>
          </a:xfrm>
          <a:prstGeom prst="rect">
            <a:avLst/>
          </a:prstGeom>
        </p:spPr>
      </p:pic>
      <p:pic>
        <p:nvPicPr>
          <p:cNvPr id="6" name="Picture 5" descr="Screen Shot 2018-03-15 at 11.35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76" y="2159000"/>
            <a:ext cx="4361424" cy="2830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7576" y="5215891"/>
            <a:ext cx="4361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each component I set the width and a percentage so that the object would decrease or increase when it hit that many pixels on screen.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89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133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Any Questions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3 persona’s with music background</a:t>
            </a:r>
          </a:p>
          <a:p>
            <a:pPr lvl="1" algn="just"/>
            <a:r>
              <a:rPr lang="en-US" dirty="0"/>
              <a:t>Music Producer</a:t>
            </a:r>
          </a:p>
          <a:p>
            <a:pPr lvl="1" algn="just"/>
            <a:r>
              <a:rPr lang="en-US" dirty="0"/>
              <a:t>Artist (</a:t>
            </a:r>
            <a:r>
              <a:rPr lang="en-US" dirty="0" err="1"/>
              <a:t>Gtr</a:t>
            </a:r>
            <a:r>
              <a:rPr lang="en-US" dirty="0"/>
              <a:t> and vocalist)</a:t>
            </a:r>
          </a:p>
          <a:p>
            <a:pPr lvl="1" algn="just"/>
            <a:r>
              <a:rPr lang="en-US" dirty="0"/>
              <a:t>Music </a:t>
            </a:r>
            <a:r>
              <a:rPr lang="en-US" dirty="0" smtClean="0"/>
              <a:t>Fanatic</a:t>
            </a:r>
          </a:p>
          <a:p>
            <a:pPr algn="just"/>
            <a:r>
              <a:rPr lang="en-US" dirty="0" smtClean="0"/>
              <a:t>Two Specific Questions asked:</a:t>
            </a:r>
          </a:p>
          <a:p>
            <a:pPr lvl="1" algn="just"/>
            <a:r>
              <a:rPr lang="en-US" dirty="0"/>
              <a:t>What information would you like in a music based website?</a:t>
            </a:r>
            <a:endParaRPr lang="en-IE" dirty="0"/>
          </a:p>
          <a:p>
            <a:pPr lvl="1" algn="just"/>
            <a:r>
              <a:rPr lang="en-US" dirty="0"/>
              <a:t>What functions would you expect or like to see (i.e.. social media, search option, comment section)?</a:t>
            </a:r>
            <a:endParaRPr lang="en-IE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24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571"/>
            <a:ext cx="8124371" cy="5370285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US" sz="2600" dirty="0"/>
              <a:t>Wide varieties of taste as most decent musical people have an eclectic preference in music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Proper </a:t>
            </a:r>
            <a:r>
              <a:rPr lang="en-US" sz="2800" dirty="0"/>
              <a:t>links to related music i.e. if you like this, check out </a:t>
            </a:r>
            <a:r>
              <a:rPr lang="en-US" sz="2800" dirty="0" smtClean="0"/>
              <a:t>…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Information on </a:t>
            </a:r>
            <a:r>
              <a:rPr lang="en-US" sz="2800" dirty="0" err="1" smtClean="0"/>
              <a:t>whats</a:t>
            </a:r>
            <a:r>
              <a:rPr lang="en-US" sz="2800" dirty="0" smtClean="0"/>
              <a:t> going coming up, </a:t>
            </a:r>
            <a:r>
              <a:rPr lang="en-US" sz="2800" dirty="0" err="1" smtClean="0"/>
              <a:t>i.e</a:t>
            </a:r>
            <a:r>
              <a:rPr lang="en-US" sz="2800" dirty="0" smtClean="0"/>
              <a:t> Events, ticket information</a:t>
            </a:r>
            <a:r>
              <a:rPr lang="mr-IN" sz="2800" dirty="0" smtClean="0"/>
              <a:t>…</a:t>
            </a:r>
            <a:r>
              <a:rPr lang="en-GB" sz="2800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en-GB" sz="2800" dirty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A website </a:t>
            </a:r>
            <a:r>
              <a:rPr lang="en-US" sz="2800" dirty="0"/>
              <a:t>that it tailored by genre but doesn’t focus solely on the scandal in </a:t>
            </a:r>
            <a:r>
              <a:rPr lang="en-US" sz="2800" dirty="0" smtClean="0"/>
              <a:t>artists lives</a:t>
            </a:r>
            <a:r>
              <a:rPr lang="en-US" sz="2800" dirty="0"/>
              <a:t>. It should look at albums, awards, events and even new technology in the industry, </a:t>
            </a:r>
            <a:r>
              <a:rPr lang="en-US" sz="2800" dirty="0" smtClean="0"/>
              <a:t>to cater for more than the musicians in the industry.</a:t>
            </a:r>
            <a:endParaRPr lang="en-IE" sz="2800" dirty="0"/>
          </a:p>
          <a:p>
            <a:pPr lvl="0"/>
            <a:endParaRPr lang="en-IE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Wireframes for original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" y="1417638"/>
            <a:ext cx="8868229" cy="45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Moodboard</a:t>
            </a:r>
            <a:endParaRPr lang="en-US" dirty="0"/>
          </a:p>
        </p:txBody>
      </p:sp>
      <p:pic>
        <p:nvPicPr>
          <p:cNvPr id="6" name="Picture 5" descr="Screen Shot 2018-03-15 at 10.2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20" y="1290637"/>
            <a:ext cx="6653880" cy="53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0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67384" cy="995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Photoshop Design of Design Idea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4367384" cy="50714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76616" y="274638"/>
            <a:ext cx="4367384" cy="995362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429" y="1417638"/>
            <a:ext cx="3628571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Less pages than in picture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Would add them if planning further development of website but did not want pages not linked to anything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“Just added” section was not put in as </a:t>
            </a:r>
            <a:r>
              <a:rPr lang="en-US" sz="2000" dirty="0" err="1" smtClean="0"/>
              <a:t>didn</a:t>
            </a:r>
            <a:r>
              <a:rPr lang="mr-IN" sz="2000" dirty="0" smtClean="0"/>
              <a:t>’</a:t>
            </a:r>
            <a:r>
              <a:rPr lang="en-US" sz="2000" dirty="0" smtClean="0"/>
              <a:t>t have enough articles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The right hand column was removed, adds were put to the end of the site home page but the rest remained similar.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4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solidFill>
                  <a:srgbClr val="FF0000"/>
                </a:solidFill>
              </a:rPr>
              <a:t>Music Scene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8-03-15 at 09.28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0" r="11450"/>
          <a:stretch>
            <a:fillRect/>
          </a:stretch>
        </p:blipFill>
        <p:spPr>
          <a:xfrm>
            <a:off x="457200" y="2199900"/>
            <a:ext cx="2837815" cy="1719943"/>
          </a:xfrm>
        </p:spPr>
      </p:pic>
      <p:pic>
        <p:nvPicPr>
          <p:cNvPr id="5" name="Picture 4" descr="Screen Shot 2018-03-15 at 09.2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86" y="2199900"/>
            <a:ext cx="5395413" cy="1109913"/>
          </a:xfrm>
          <a:prstGeom prst="rect">
            <a:avLst/>
          </a:prstGeom>
        </p:spPr>
      </p:pic>
      <p:pic>
        <p:nvPicPr>
          <p:cNvPr id="6" name="Picture 5" descr="Screen Shot 2018-03-15 at 09.29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5615"/>
            <a:ext cx="2837816" cy="1719943"/>
          </a:xfrm>
          <a:prstGeom prst="rect">
            <a:avLst/>
          </a:prstGeom>
        </p:spPr>
      </p:pic>
      <p:pic>
        <p:nvPicPr>
          <p:cNvPr id="7" name="Picture 6" descr="Screen Shot 2018-03-15 at 09.29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86" y="3595915"/>
            <a:ext cx="5395413" cy="23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5 at 11.0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60829"/>
            <a:ext cx="5701576" cy="2659743"/>
          </a:xfrm>
          <a:prstGeom prst="rect">
            <a:avLst/>
          </a:prstGeom>
        </p:spPr>
      </p:pic>
      <p:pic>
        <p:nvPicPr>
          <p:cNvPr id="5" name="Picture 4" descr="Screen Shot 2018-03-15 at 11.1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35" y="3646714"/>
            <a:ext cx="7272436" cy="26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5 at 11.1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3" y="586013"/>
            <a:ext cx="5635465" cy="2988130"/>
          </a:xfrm>
          <a:prstGeom prst="rect">
            <a:avLst/>
          </a:prstGeom>
        </p:spPr>
      </p:pic>
      <p:pic>
        <p:nvPicPr>
          <p:cNvPr id="5" name="Picture 4" descr="Screen Shot 2018-03-15 at 11.11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59" y="3955143"/>
            <a:ext cx="7047141" cy="2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164</TotalTime>
  <Words>246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Responsive Web Design</vt:lpstr>
      <vt:lpstr>About the site</vt:lpstr>
      <vt:lpstr>Responses</vt:lpstr>
      <vt:lpstr>Wireframes for original design</vt:lpstr>
      <vt:lpstr>Moodboard</vt:lpstr>
      <vt:lpstr>Photoshop Design of Design Idea</vt:lpstr>
      <vt:lpstr>Music Scene</vt:lpstr>
      <vt:lpstr>PowerPoint Presentation</vt:lpstr>
      <vt:lpstr>PowerPoint Presentation</vt:lpstr>
      <vt:lpstr>PowerPoint Presentation</vt:lpstr>
      <vt:lpstr>Any Questions 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Ellen Culloo</dc:creator>
  <cp:lastModifiedBy>Ellen Culloo</cp:lastModifiedBy>
  <cp:revision>11</cp:revision>
  <dcterms:created xsi:type="dcterms:W3CDTF">2018-03-15T09:17:59Z</dcterms:created>
  <dcterms:modified xsi:type="dcterms:W3CDTF">2018-03-15T12:04:14Z</dcterms:modified>
</cp:coreProperties>
</file>