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08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64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07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99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25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2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78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9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2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56D0E-8CD0-4782-B5FD-546F7D8815FC}" type="datetimeFigureOut">
              <a:rPr lang="ru-RU" smtClean="0"/>
              <a:t>04.08.2016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5FDF-4A1D-484D-BAF1-778F2CDBA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99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 rot="16200000">
            <a:off x="-2449010" y="2451600"/>
            <a:ext cx="6855411" cy="1957390"/>
          </a:xfrm>
        </p:spPr>
        <p:txBody>
          <a:bodyPr>
            <a:noAutofit/>
          </a:bodyPr>
          <a:lstStyle/>
          <a:p>
            <a:r>
              <a:rPr lang="ru-RU" sz="1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Яблоки</a:t>
            </a:r>
            <a:endParaRPr lang="ru-RU" sz="1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91" y="0"/>
            <a:ext cx="6729409" cy="6863998"/>
          </a:xfrm>
        </p:spPr>
      </p:pic>
    </p:spTree>
    <p:extLst>
      <p:ext uri="{BB962C8B-B14F-4D97-AF65-F5344CB8AC3E}">
        <p14:creationId xmlns:p14="http://schemas.microsoft.com/office/powerpoint/2010/main" val="376064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078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</Words>
  <Application>Microsoft Office PowerPoint</Application>
  <PresentationFormat>Экран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Яблоки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Яблоки</dc:title>
  <dc:creator>Ксения</dc:creator>
  <cp:lastModifiedBy>Ксения</cp:lastModifiedBy>
  <cp:revision>2</cp:revision>
  <dcterms:created xsi:type="dcterms:W3CDTF">2016-08-04T14:10:12Z</dcterms:created>
  <dcterms:modified xsi:type="dcterms:W3CDTF">2016-08-04T14:12:48Z</dcterms:modified>
</cp:coreProperties>
</file>