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56" r:id="rId3"/>
    <p:sldId id="258" r:id="rId4"/>
    <p:sldId id="259" r:id="rId5"/>
    <p:sldId id="270" r:id="rId6"/>
    <p:sldId id="260" r:id="rId7"/>
    <p:sldId id="263" r:id="rId8"/>
    <p:sldId id="265" r:id="rId9"/>
    <p:sldId id="268" r:id="rId10"/>
    <p:sldId id="269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8A6C02FB-29E6-494F-A051-A88096667E63}">
          <p14:sldIdLst>
            <p14:sldId id="271"/>
            <p14:sldId id="256"/>
            <p14:sldId id="258"/>
            <p14:sldId id="259"/>
            <p14:sldId id="270"/>
            <p14:sldId id="260"/>
            <p14:sldId id="263"/>
            <p14:sldId id="265"/>
            <p14:sldId id="268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awei" initials="H" lastIdx="1" clrIdx="0">
    <p:extLst>
      <p:ext uri="{19B8F6BF-5375-455C-9EA6-DF929625EA0E}">
        <p15:presenceInfo xmlns:p15="http://schemas.microsoft.com/office/powerpoint/2012/main" userId="Huawe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62F4"/>
    <a:srgbClr val="EE3AF2"/>
    <a:srgbClr val="F47AF6"/>
    <a:srgbClr val="F8A8FA"/>
    <a:srgbClr val="F684BF"/>
    <a:srgbClr val="F8907C"/>
    <a:srgbClr val="FCA311"/>
    <a:srgbClr val="E5E5E5"/>
    <a:srgbClr val="FAB4D2"/>
    <a:srgbClr val="F68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A39097-A268-4365-BF22-87CAAEDF3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AC1744E-6A5A-41C7-B1AC-3DC89B6350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966A40-A166-49E8-806E-C35523D93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69E4624-08F7-4EBC-BB2C-931401EF0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FA5C01-3921-431F-893A-D76026A12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4830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763E5C-D288-4971-91A9-656B65BBE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9FA44C8-46C6-4125-8B56-026B30A04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9B91958-72BD-4D29-9FC4-81E73624E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27896D-42B0-44CF-9129-F628318D9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81EDF4-7E65-4200-9D86-0950A472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47277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3F099D8-6FA5-44C7-9763-AD5AC51D9E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C0CCE04-D4EE-4DB0-8C42-1537B95AD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BF890D-2B95-4987-BA20-2A6982DC3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29D8D59-2963-4D11-8CFD-2E4CE9139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D463F0-6BA8-44AD-A161-15EF989FB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554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0AA276-FEE3-4189-A628-AEB83AD8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B0ABE1-8672-497A-958B-233E9851C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D3EAF9-834F-473C-B652-C6715DBD8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BB8A14-25C7-4285-BC09-B9511A5A6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C5F00E3-9CFB-49A7-B46F-3FF3A4E6E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01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BD95AF-CE79-4F4A-A36D-468158AC2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D10335D-7832-4AE5-A2DA-7875CE30D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2CE302-71A1-4D59-AF77-51BA9EACD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32558E2-D17A-4181-979B-709320204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22C6A8-8424-4926-AA3D-EB5DDB8DD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789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85CEBC-C0DB-4030-8AB6-0E1A35497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BA3B4CF-EE2B-4E0A-B9F5-962CE2D808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5534AAA-0D6D-4F70-97FA-ABA86DC26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9CFF01C-DEDB-4731-9699-4F5942692E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A133F3-EE35-4025-B022-C09AFC10C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C393A6D-F1FA-42FD-9A8D-23694201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2714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C89D66-C91E-44DA-A822-C097CCD98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971225-D1F9-47B6-84A0-8E66A5F21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7BFAEB-6B24-45E0-9C8F-6472FBF8A0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5012EDD-F032-4C4F-AF69-085424BC9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FB6328D-FE36-4E19-A8A2-07A65F9DB5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B321BE-E778-4928-92F0-C4B0B41A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1B284056-C41C-4140-BFBF-340D48872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04A1CE6-8A30-421A-A4BF-4A1648B49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1333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6CC0B6-EE5D-4333-AAE7-60BC73FF2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EBE789-E827-44A5-96BC-A7637FC4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165D678-FDE2-4F84-BBE6-57D657639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A29913B-FBC0-4C69-B27B-553F5310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687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C50391-5269-481A-B039-9A41BEFCA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05ABE9-B3C9-4D09-83B6-2181F6D1B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F26553-B4D7-4E2B-9584-25B8D9BC2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6068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9DC710-232A-4E16-99B5-8D09ED9D5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42685A-3269-4549-B9F5-09F6F1F6D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0A01204-5497-4027-A188-7F67A40CF7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63D2FB-7017-477B-8C07-116A08D94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6037D33-7105-4D0E-B8A4-BC72125F1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7A55E1B-FDA7-40A5-9CE7-548C268F8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0211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368362-000A-4C41-BF7E-0C2574FE5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15F8AC0-A77A-45C4-868A-50AF536FF4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056C930-3F80-4E87-9818-E48AC797E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41F57A-7C9D-4F11-BC5C-8C423A73D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F63A74-A3BE-47AA-904D-BA3FDF298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330E68-AE8E-4B23-BCB8-0F9308094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4449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1BD3A4-6DC2-4976-B8FC-A18AF079E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45ECC8A-3E87-42DB-B522-F59CEF2DA8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BF1FBA9-BE98-4D2D-A969-F9C011F2C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787E51-BEFC-447E-BC02-D714CDEB3490}" type="datetimeFigureOut">
              <a:rPr lang="ru-RU" smtClean="0"/>
              <a:t>04.03.2025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8CBC36-14AD-44E6-BD2E-5C7C291C5A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6F50328-324C-4166-8215-032F62E09C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7A91DE-848C-4E7F-A16F-DDC020100BF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181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" Type="http://schemas.openxmlformats.org/officeDocument/2006/relationships/tags" Target="../tags/tag3.xml"/><Relationship Id="rId21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/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A4BB-0F3E-19A9-36A3-7BB2735E9C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20429"/>
            <a:ext cx="9144000" cy="687756"/>
          </a:xfrm>
        </p:spPr>
        <p:txBody>
          <a:bodyPr>
            <a:noAutofit/>
          </a:bodyPr>
          <a:lstStyle/>
          <a:p>
            <a:r>
              <a:rPr lang="ru-RU" sz="13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Министерство образования Новосибирской области Государственное бюджетное профессиональное образовательное учреждение Новосибирской области «Новосибирский колледж вычислительной техники» </a:t>
            </a:r>
            <a:br>
              <a:rPr lang="ru-RU" sz="13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13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(ГБПОУ НСО «Новосибирский колледж вычислительной техники»)</a:t>
            </a:r>
            <a:endParaRPr lang="ru-RU" sz="13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96511A-B44C-B4EF-91CA-223E8C5CB8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40000"/>
            <a:ext cx="9144000" cy="3195637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ru-RU" dirty="0">
                <a:solidFill>
                  <a:srgbClr val="1F232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Разработка веб-сайта</a:t>
            </a:r>
            <a:b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 дисциплине: «Учебная Практика»</a:t>
            </a:r>
          </a:p>
          <a:p>
            <a:pPr>
              <a:lnSpc>
                <a:spcPct val="170000"/>
              </a:lnSpc>
            </a:pPr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на тему: «Онлайн кинотеатр»</a:t>
            </a:r>
          </a:p>
          <a:p>
            <a:pPr algn="r"/>
            <a:b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Выполнили: </a:t>
            </a:r>
          </a:p>
          <a:p>
            <a:pPr algn="r"/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студенты группы 9ИС- 325</a:t>
            </a:r>
          </a:p>
          <a:p>
            <a:pPr algn="r"/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Кириченко А.А.,</a:t>
            </a:r>
          </a:p>
          <a:p>
            <a:pPr algn="r"/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ru-RU" b="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Куулар</a:t>
            </a:r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А.А.,  </a:t>
            </a:r>
          </a:p>
          <a:p>
            <a:pPr algn="r"/>
            <a:r>
              <a:rPr lang="ru-RU" b="0" i="0" dirty="0" err="1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Шаблеева</a:t>
            </a:r>
            <a:r>
              <a:rPr lang="ru-RU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А.А.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9B485A-2627-401F-8F75-02888F2590C6}"/>
              </a:ext>
            </a:extLst>
          </p:cNvPr>
          <p:cNvSpPr txBox="1"/>
          <p:nvPr/>
        </p:nvSpPr>
        <p:spPr>
          <a:xfrm>
            <a:off x="5044831" y="6123162"/>
            <a:ext cx="2102338" cy="4144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70000"/>
              </a:lnSpc>
            </a:pPr>
            <a:r>
              <a:rPr lang="ru-RU" sz="1400" b="0" i="0" dirty="0">
                <a:solidFill>
                  <a:srgbClr val="1F23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Новосибирск, 2025</a:t>
            </a:r>
          </a:p>
        </p:txBody>
      </p:sp>
    </p:spTree>
    <p:extLst>
      <p:ext uri="{BB962C8B-B14F-4D97-AF65-F5344CB8AC3E}">
        <p14:creationId xmlns:p14="http://schemas.microsoft.com/office/powerpoint/2010/main" val="1709219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>
                <a:alpha val="82000"/>
              </a:srgbClr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7585DE5-B76A-4847-999B-2A7F891BE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67445"/>
            <a:ext cx="10805160" cy="143255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Будущее с нами! 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sz="44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Смотрите без прерываний! 💪</a:t>
            </a:r>
            <a:br>
              <a:rPr lang="ru-RU" sz="44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pSp>
        <p:nvGrpSpPr>
          <p:cNvPr id="2" name="PA-204219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CE6B266C-9D92-EF5B-4C6D-4894B32C53E0}"/>
              </a:ext>
            </a:extLst>
          </p:cNvPr>
          <p:cNvGrpSpPr>
            <a:grpSpLocks noChangeAspect="1"/>
          </p:cNvGrpSpPr>
          <p:nvPr>
            <p:custDataLst>
              <p:tags r:id="rId1"/>
            </p:custDataLst>
          </p:nvPr>
        </p:nvGrpSpPr>
        <p:grpSpPr>
          <a:xfrm>
            <a:off x="1026998" y="1568515"/>
            <a:ext cx="10931323" cy="4238784"/>
            <a:chOff x="587578" y="1450160"/>
            <a:chExt cx="10931323" cy="4238784"/>
          </a:xfrm>
        </p:grpSpPr>
        <p:grpSp>
          <p:nvGrpSpPr>
            <p:cNvPr id="3" name="ïṥļîḍè">
              <a:extLst>
                <a:ext uri="{FF2B5EF4-FFF2-40B4-BE49-F238E27FC236}">
                  <a16:creationId xmlns:a16="http://schemas.microsoft.com/office/drawing/2014/main" id="{CF49B2B5-F096-0E95-F285-0E74FF8C9064}"/>
                </a:ext>
              </a:extLst>
            </p:cNvPr>
            <p:cNvGrpSpPr/>
            <p:nvPr/>
          </p:nvGrpSpPr>
          <p:grpSpPr>
            <a:xfrm>
              <a:off x="587578" y="2047875"/>
              <a:ext cx="10456557" cy="3125414"/>
              <a:chOff x="814660" y="1276350"/>
              <a:chExt cx="10254845" cy="3065123"/>
            </a:xfrm>
          </p:grpSpPr>
          <p:sp>
            <p:nvSpPr>
              <p:cNvPr id="25" name="PA-îşḻïḓê">
                <a:extLst>
                  <a:ext uri="{FF2B5EF4-FFF2-40B4-BE49-F238E27FC236}">
                    <a16:creationId xmlns:a16="http://schemas.microsoft.com/office/drawing/2014/main" id="{3ECC1948-49F0-EDC8-3B7E-2D19D21670F1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814660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PA-isľïde">
                <a:extLst>
                  <a:ext uri="{FF2B5EF4-FFF2-40B4-BE49-F238E27FC236}">
                    <a16:creationId xmlns:a16="http://schemas.microsoft.com/office/drawing/2014/main" id="{D344A11C-DA2C-091B-B84D-6C4287C86BCA}"/>
                  </a:ext>
                </a:extLst>
              </p:cNvPr>
              <p:cNvSpPr/>
              <p:nvPr>
                <p:custDataLst>
                  <p:tags r:id="rId8"/>
                </p:custDataLst>
              </p:nvPr>
            </p:nvSpPr>
            <p:spPr>
              <a:xfrm>
                <a:off x="7726157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PA-íṣľîḓe">
                <a:extLst>
                  <a:ext uri="{FF2B5EF4-FFF2-40B4-BE49-F238E27FC236}">
                    <a16:creationId xmlns:a16="http://schemas.microsoft.com/office/drawing/2014/main" id="{683B0FD8-E5E0-E0F9-3928-53ECB15049A2}"/>
                  </a:ext>
                </a:extLst>
              </p:cNvPr>
              <p:cNvSpPr/>
              <p:nvPr>
                <p:custDataLst>
                  <p:tags r:id="rId9"/>
                </p:custDataLst>
              </p:nvPr>
            </p:nvSpPr>
            <p:spPr>
              <a:xfrm>
                <a:off x="5991676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5947" y="120000"/>
                      <a:pt x="45947" y="120000"/>
                      <a:pt x="45947" y="120000"/>
                    </a:cubicBezTo>
                    <a:cubicBezTo>
                      <a:pt x="40570" y="120000"/>
                      <a:pt x="34949" y="114640"/>
                      <a:pt x="33482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551" y="0"/>
                      <a:pt x="19551" y="0"/>
                      <a:pt x="19551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185" y="0"/>
                      <a:pt x="84806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8757" y="114640"/>
                      <a:pt x="114378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8" name="PA-îşľíḑè">
                <a:extLst>
                  <a:ext uri="{FF2B5EF4-FFF2-40B4-BE49-F238E27FC236}">
                    <a16:creationId xmlns:a16="http://schemas.microsoft.com/office/drawing/2014/main" id="{59A694A5-A622-1618-7106-9D7D55C66709}"/>
                  </a:ext>
                </a:extLst>
              </p:cNvPr>
              <p:cNvSpPr/>
              <p:nvPr>
                <p:custDataLst>
                  <p:tags r:id="rId10"/>
                </p:custDataLst>
              </p:nvPr>
            </p:nvSpPr>
            <p:spPr>
              <a:xfrm>
                <a:off x="4254571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448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814" y="120000"/>
                      <a:pt x="35193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621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4052" y="0"/>
                      <a:pt x="74052" y="0"/>
                      <a:pt x="74052" y="0"/>
                    </a:cubicBezTo>
                    <a:cubicBezTo>
                      <a:pt x="79429" y="0"/>
                      <a:pt x="85050" y="5359"/>
                      <a:pt x="86517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448" y="12000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PA-ïś1ïḋe">
                <a:extLst>
                  <a:ext uri="{FF2B5EF4-FFF2-40B4-BE49-F238E27FC236}">
                    <a16:creationId xmlns:a16="http://schemas.microsoft.com/office/drawing/2014/main" id="{0BD8489A-0592-AD78-436F-67D99534A29B}"/>
                  </a:ext>
                </a:extLst>
              </p:cNvPr>
              <p:cNvSpPr/>
              <p:nvPr>
                <p:custDataLst>
                  <p:tags r:id="rId11"/>
                </p:custDataLst>
              </p:nvPr>
            </p:nvSpPr>
            <p:spPr>
              <a:xfrm>
                <a:off x="252009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00203" y="120000"/>
                    </a:moveTo>
                    <a:cubicBezTo>
                      <a:pt x="46191" y="120000"/>
                      <a:pt x="46191" y="120000"/>
                      <a:pt x="46191" y="120000"/>
                    </a:cubicBezTo>
                    <a:cubicBezTo>
                      <a:pt x="40570" y="120000"/>
                      <a:pt x="34949" y="114640"/>
                      <a:pt x="33727" y="108089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2464" y="11910"/>
                      <a:pt x="12464" y="11910"/>
                      <a:pt x="12464" y="11910"/>
                    </a:cubicBezTo>
                    <a:cubicBezTo>
                      <a:pt x="10997" y="5359"/>
                      <a:pt x="5376" y="0"/>
                      <a:pt x="0" y="0"/>
                    </a:cubicBezTo>
                    <a:cubicBezTo>
                      <a:pt x="19796" y="0"/>
                      <a:pt x="19796" y="0"/>
                      <a:pt x="19796" y="0"/>
                    </a:cubicBezTo>
                    <a:cubicBezTo>
                      <a:pt x="73808" y="0"/>
                      <a:pt x="73808" y="0"/>
                      <a:pt x="73808" y="0"/>
                    </a:cubicBezTo>
                    <a:cubicBezTo>
                      <a:pt x="79429" y="0"/>
                      <a:pt x="85050" y="5359"/>
                      <a:pt x="86272" y="11910"/>
                    </a:cubicBezTo>
                    <a:cubicBezTo>
                      <a:pt x="107535" y="108089"/>
                      <a:pt x="107535" y="108089"/>
                      <a:pt x="107535" y="108089"/>
                    </a:cubicBezTo>
                    <a:cubicBezTo>
                      <a:pt x="109002" y="114640"/>
                      <a:pt x="114623" y="120000"/>
                      <a:pt x="120000" y="120000"/>
                    </a:cubicBezTo>
                    <a:lnTo>
                      <a:pt x="100203" y="120000"/>
                    </a:lnTo>
                    <a:close/>
                  </a:path>
                </a:pathLst>
              </a:custGeom>
              <a:solidFill>
                <a:srgbClr val="E5E5E5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0" name="PA-ïṡḻíďé">
                <a:extLst>
                  <a:ext uri="{FF2B5EF4-FFF2-40B4-BE49-F238E27FC236}">
                    <a16:creationId xmlns:a16="http://schemas.microsoft.com/office/drawing/2014/main" id="{DCE18E50-0483-1CED-C817-D581AD2EE5C0}"/>
                  </a:ext>
                </a:extLst>
              </p:cNvPr>
              <p:cNvSpPr/>
              <p:nvPr>
                <p:custDataLst>
                  <p:tags r:id="rId12"/>
                </p:custDataLst>
              </p:nvPr>
            </p:nvSpPr>
            <p:spPr>
              <a:xfrm>
                <a:off x="1651537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rgbClr val="FCA31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PA-iśḷíḋé">
                <a:extLst>
                  <a:ext uri="{FF2B5EF4-FFF2-40B4-BE49-F238E27FC236}">
                    <a16:creationId xmlns:a16="http://schemas.microsoft.com/office/drawing/2014/main" id="{027DF8BE-AC5B-6529-25DF-ECB79B0ADA92}"/>
                  </a:ext>
                </a:extLst>
              </p:cNvPr>
              <p:cNvSpPr/>
              <p:nvPr>
                <p:custDataLst>
                  <p:tags r:id="rId13"/>
                </p:custDataLst>
              </p:nvPr>
            </p:nvSpPr>
            <p:spPr>
              <a:xfrm>
                <a:off x="3388641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551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185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8757" y="5359"/>
                      <a:pt x="114378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5947" y="0"/>
                      <a:pt x="45947" y="0"/>
                      <a:pt x="45947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551" y="120000"/>
                    </a:lnTo>
                    <a:close/>
                  </a:path>
                </a:pathLst>
              </a:custGeom>
              <a:solidFill>
                <a:srgbClr val="F47AF6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2" name="PA-ïṧ1îḑè">
                <a:extLst>
                  <a:ext uri="{FF2B5EF4-FFF2-40B4-BE49-F238E27FC236}">
                    <a16:creationId xmlns:a16="http://schemas.microsoft.com/office/drawing/2014/main" id="{6BD4CAC1-9458-21FD-7813-BAF6F921F5A2}"/>
                  </a:ext>
                </a:extLst>
              </p:cNvPr>
              <p:cNvSpPr/>
              <p:nvPr>
                <p:custDataLst>
                  <p:tags r:id="rId14"/>
                </p:custDataLst>
              </p:nvPr>
            </p:nvSpPr>
            <p:spPr>
              <a:xfrm>
                <a:off x="5123123" y="2983103"/>
                <a:ext cx="2259287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3808" y="120000"/>
                      <a:pt x="73808" y="120000"/>
                      <a:pt x="73808" y="120000"/>
                    </a:cubicBezTo>
                    <a:cubicBezTo>
                      <a:pt x="79429" y="120000"/>
                      <a:pt x="84806" y="114640"/>
                      <a:pt x="86272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203" y="0"/>
                      <a:pt x="100203" y="0"/>
                      <a:pt x="100203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570" y="0"/>
                      <a:pt x="34949" y="5359"/>
                      <a:pt x="33482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376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rgbClr val="FCA31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PA-işľïďè">
                <a:extLst>
                  <a:ext uri="{FF2B5EF4-FFF2-40B4-BE49-F238E27FC236}">
                    <a16:creationId xmlns:a16="http://schemas.microsoft.com/office/drawing/2014/main" id="{1E18F756-9D48-0A16-43D3-6C58F46D375E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6857603" y="2983103"/>
                <a:ext cx="2256662" cy="1358370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19796" y="120000"/>
                    </a:moveTo>
                    <a:cubicBezTo>
                      <a:pt x="74052" y="120000"/>
                      <a:pt x="74052" y="120000"/>
                      <a:pt x="74052" y="120000"/>
                    </a:cubicBezTo>
                    <a:cubicBezTo>
                      <a:pt x="79429" y="120000"/>
                      <a:pt x="85050" y="114640"/>
                      <a:pt x="86517" y="108089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7535" y="11910"/>
                      <a:pt x="107535" y="11910"/>
                      <a:pt x="107535" y="11910"/>
                    </a:cubicBezTo>
                    <a:cubicBezTo>
                      <a:pt x="109002" y="5359"/>
                      <a:pt x="114623" y="0"/>
                      <a:pt x="120000" y="0"/>
                    </a:cubicBezTo>
                    <a:cubicBezTo>
                      <a:pt x="100448" y="0"/>
                      <a:pt x="100448" y="0"/>
                      <a:pt x="100448" y="0"/>
                    </a:cubicBezTo>
                    <a:cubicBezTo>
                      <a:pt x="46191" y="0"/>
                      <a:pt x="46191" y="0"/>
                      <a:pt x="46191" y="0"/>
                    </a:cubicBezTo>
                    <a:cubicBezTo>
                      <a:pt x="40814" y="0"/>
                      <a:pt x="35193" y="5359"/>
                      <a:pt x="33727" y="11910"/>
                    </a:cubicBezTo>
                    <a:cubicBezTo>
                      <a:pt x="12464" y="108089"/>
                      <a:pt x="12464" y="108089"/>
                      <a:pt x="12464" y="108089"/>
                    </a:cubicBezTo>
                    <a:cubicBezTo>
                      <a:pt x="10997" y="114640"/>
                      <a:pt x="5621" y="120000"/>
                      <a:pt x="0" y="120000"/>
                    </a:cubicBezTo>
                    <a:lnTo>
                      <a:pt x="19796" y="120000"/>
                    </a:lnTo>
                    <a:close/>
                  </a:path>
                </a:pathLst>
              </a:custGeom>
              <a:solidFill>
                <a:srgbClr val="FCA311"/>
              </a:solidFill>
              <a:ln>
                <a:noFill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endParaRPr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4" name="PA-îśľíďé">
                <a:extLst>
                  <a:ext uri="{FF2B5EF4-FFF2-40B4-BE49-F238E27FC236}">
                    <a16:creationId xmlns:a16="http://schemas.microsoft.com/office/drawing/2014/main" id="{0C252A2F-A1AA-21A1-AF04-45407C81AC5F}"/>
                  </a:ext>
                </a:extLst>
              </p:cNvPr>
              <p:cNvSpPr/>
              <p:nvPr>
                <p:custDataLst>
                  <p:tags r:id="rId16"/>
                </p:custDataLst>
              </p:nvPr>
            </p:nvSpPr>
            <p:spPr bwMode="auto">
              <a:xfrm>
                <a:off x="5983885" y="3414297"/>
                <a:ext cx="537763" cy="495983"/>
              </a:xfrm>
              <a:custGeom>
                <a:avLst/>
                <a:gdLst>
                  <a:gd name="connsiteX0" fmla="*/ 176147 w 578111"/>
                  <a:gd name="connsiteY0" fmla="*/ 221031 h 533197"/>
                  <a:gd name="connsiteX1" fmla="*/ 212154 w 578111"/>
                  <a:gd name="connsiteY1" fmla="*/ 256947 h 533197"/>
                  <a:gd name="connsiteX2" fmla="*/ 212154 w 578111"/>
                  <a:gd name="connsiteY2" fmla="*/ 348118 h 533197"/>
                  <a:gd name="connsiteX3" fmla="*/ 176147 w 578111"/>
                  <a:gd name="connsiteY3" fmla="*/ 384955 h 533197"/>
                  <a:gd name="connsiteX4" fmla="*/ 139217 w 578111"/>
                  <a:gd name="connsiteY4" fmla="*/ 348118 h 533197"/>
                  <a:gd name="connsiteX5" fmla="*/ 139217 w 578111"/>
                  <a:gd name="connsiteY5" fmla="*/ 256947 h 533197"/>
                  <a:gd name="connsiteX6" fmla="*/ 176147 w 578111"/>
                  <a:gd name="connsiteY6" fmla="*/ 221031 h 533197"/>
                  <a:gd name="connsiteX7" fmla="*/ 267503 w 578111"/>
                  <a:gd name="connsiteY7" fmla="*/ 184193 h 533197"/>
                  <a:gd name="connsiteX8" fmla="*/ 303437 w 578111"/>
                  <a:gd name="connsiteY8" fmla="*/ 221030 h 533197"/>
                  <a:gd name="connsiteX9" fmla="*/ 303437 w 578111"/>
                  <a:gd name="connsiteY9" fmla="*/ 348119 h 533197"/>
                  <a:gd name="connsiteX10" fmla="*/ 267503 w 578111"/>
                  <a:gd name="connsiteY10" fmla="*/ 384956 h 533197"/>
                  <a:gd name="connsiteX11" fmla="*/ 230648 w 578111"/>
                  <a:gd name="connsiteY11" fmla="*/ 348119 h 533197"/>
                  <a:gd name="connsiteX12" fmla="*/ 230648 w 578111"/>
                  <a:gd name="connsiteY12" fmla="*/ 221030 h 533197"/>
                  <a:gd name="connsiteX13" fmla="*/ 267503 w 578111"/>
                  <a:gd name="connsiteY13" fmla="*/ 184193 h 533197"/>
                  <a:gd name="connsiteX14" fmla="*/ 357937 w 578111"/>
                  <a:gd name="connsiteY14" fmla="*/ 148390 h 533197"/>
                  <a:gd name="connsiteX15" fmla="*/ 394867 w 578111"/>
                  <a:gd name="connsiteY15" fmla="*/ 184289 h 533197"/>
                  <a:gd name="connsiteX16" fmla="*/ 394867 w 578111"/>
                  <a:gd name="connsiteY16" fmla="*/ 348136 h 533197"/>
                  <a:gd name="connsiteX17" fmla="*/ 357937 w 578111"/>
                  <a:gd name="connsiteY17" fmla="*/ 384955 h 533197"/>
                  <a:gd name="connsiteX18" fmla="*/ 321930 w 578111"/>
                  <a:gd name="connsiteY18" fmla="*/ 348136 h 533197"/>
                  <a:gd name="connsiteX19" fmla="*/ 321930 w 578111"/>
                  <a:gd name="connsiteY19" fmla="*/ 184289 h 533197"/>
                  <a:gd name="connsiteX20" fmla="*/ 357937 w 578111"/>
                  <a:gd name="connsiteY20" fmla="*/ 148390 h 533197"/>
                  <a:gd name="connsiteX21" fmla="*/ 267469 w 578111"/>
                  <a:gd name="connsiteY21" fmla="*/ 0 h 533197"/>
                  <a:gd name="connsiteX22" fmla="*/ 529404 w 578111"/>
                  <a:gd name="connsiteY22" fmla="*/ 218252 h 533197"/>
                  <a:gd name="connsiteX23" fmla="*/ 566296 w 578111"/>
                  <a:gd name="connsiteY23" fmla="*/ 218252 h 533197"/>
                  <a:gd name="connsiteX24" fmla="*/ 576441 w 578111"/>
                  <a:gd name="connsiteY24" fmla="*/ 224698 h 533197"/>
                  <a:gd name="connsiteX25" fmla="*/ 575519 w 578111"/>
                  <a:gd name="connsiteY25" fmla="*/ 237590 h 533197"/>
                  <a:gd name="connsiteX26" fmla="*/ 514647 w 578111"/>
                  <a:gd name="connsiteY26" fmla="*/ 310341 h 533197"/>
                  <a:gd name="connsiteX27" fmla="*/ 505424 w 578111"/>
                  <a:gd name="connsiteY27" fmla="*/ 314945 h 533197"/>
                  <a:gd name="connsiteX28" fmla="*/ 496201 w 578111"/>
                  <a:gd name="connsiteY28" fmla="*/ 310341 h 533197"/>
                  <a:gd name="connsiteX29" fmla="*/ 435328 w 578111"/>
                  <a:gd name="connsiteY29" fmla="*/ 237590 h 533197"/>
                  <a:gd name="connsiteX30" fmla="*/ 433484 w 578111"/>
                  <a:gd name="connsiteY30" fmla="*/ 224698 h 533197"/>
                  <a:gd name="connsiteX31" fmla="*/ 444551 w 578111"/>
                  <a:gd name="connsiteY31" fmla="*/ 218252 h 533197"/>
                  <a:gd name="connsiteX32" fmla="*/ 480521 w 578111"/>
                  <a:gd name="connsiteY32" fmla="*/ 218252 h 533197"/>
                  <a:gd name="connsiteX33" fmla="*/ 267469 w 578111"/>
                  <a:gd name="connsiteY33" fmla="*/ 47886 h 533197"/>
                  <a:gd name="connsiteX34" fmla="*/ 48882 w 578111"/>
                  <a:gd name="connsiteY34" fmla="*/ 266138 h 533197"/>
                  <a:gd name="connsiteX35" fmla="*/ 267469 w 578111"/>
                  <a:gd name="connsiteY35" fmla="*/ 484390 h 533197"/>
                  <a:gd name="connsiteX36" fmla="*/ 456541 w 578111"/>
                  <a:gd name="connsiteY36" fmla="*/ 375724 h 533197"/>
                  <a:gd name="connsiteX37" fmla="*/ 489744 w 578111"/>
                  <a:gd name="connsiteY37" fmla="*/ 366515 h 533197"/>
                  <a:gd name="connsiteX38" fmla="*/ 498967 w 578111"/>
                  <a:gd name="connsiteY38" fmla="*/ 399668 h 533197"/>
                  <a:gd name="connsiteX39" fmla="*/ 267469 w 578111"/>
                  <a:gd name="connsiteY39" fmla="*/ 533197 h 533197"/>
                  <a:gd name="connsiteX40" fmla="*/ 0 w 578111"/>
                  <a:gd name="connsiteY40" fmla="*/ 266138 h 533197"/>
                  <a:gd name="connsiteX41" fmla="*/ 267469 w 578111"/>
                  <a:gd name="connsiteY41" fmla="*/ 0 h 5331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8111" h="533197">
                    <a:moveTo>
                      <a:pt x="176147" y="221031"/>
                    </a:moveTo>
                    <a:cubicBezTo>
                      <a:pt x="196459" y="221031"/>
                      <a:pt x="212154" y="237608"/>
                      <a:pt x="212154" y="256947"/>
                    </a:cubicBezTo>
                    <a:lnTo>
                      <a:pt x="212154" y="348118"/>
                    </a:lnTo>
                    <a:cubicBezTo>
                      <a:pt x="212154" y="368378"/>
                      <a:pt x="196459" y="384955"/>
                      <a:pt x="176147" y="384955"/>
                    </a:cubicBezTo>
                    <a:cubicBezTo>
                      <a:pt x="155836" y="384955"/>
                      <a:pt x="139217" y="368378"/>
                      <a:pt x="139217" y="348118"/>
                    </a:cubicBezTo>
                    <a:lnTo>
                      <a:pt x="139217" y="256947"/>
                    </a:lnTo>
                    <a:cubicBezTo>
                      <a:pt x="139217" y="237608"/>
                      <a:pt x="155836" y="221031"/>
                      <a:pt x="176147" y="221031"/>
                    </a:cubicBezTo>
                    <a:close/>
                    <a:moveTo>
                      <a:pt x="267503" y="184193"/>
                    </a:moveTo>
                    <a:cubicBezTo>
                      <a:pt x="286852" y="184193"/>
                      <a:pt x="303437" y="200770"/>
                      <a:pt x="303437" y="221030"/>
                    </a:cubicBezTo>
                    <a:lnTo>
                      <a:pt x="303437" y="348119"/>
                    </a:lnTo>
                    <a:cubicBezTo>
                      <a:pt x="303437" y="368379"/>
                      <a:pt x="287774" y="384956"/>
                      <a:pt x="267503" y="384956"/>
                    </a:cubicBezTo>
                    <a:cubicBezTo>
                      <a:pt x="247233" y="384956"/>
                      <a:pt x="230648" y="368379"/>
                      <a:pt x="230648" y="348119"/>
                    </a:cubicBezTo>
                    <a:lnTo>
                      <a:pt x="230648" y="221030"/>
                    </a:lnTo>
                    <a:cubicBezTo>
                      <a:pt x="230648" y="200770"/>
                      <a:pt x="247233" y="184193"/>
                      <a:pt x="267503" y="184193"/>
                    </a:cubicBezTo>
                    <a:close/>
                    <a:moveTo>
                      <a:pt x="357937" y="148390"/>
                    </a:moveTo>
                    <a:cubicBezTo>
                      <a:pt x="378249" y="148390"/>
                      <a:pt x="394867" y="164959"/>
                      <a:pt x="394867" y="184289"/>
                    </a:cubicBezTo>
                    <a:lnTo>
                      <a:pt x="394867" y="348136"/>
                    </a:lnTo>
                    <a:cubicBezTo>
                      <a:pt x="394867" y="368386"/>
                      <a:pt x="378249" y="384955"/>
                      <a:pt x="357937" y="384955"/>
                    </a:cubicBezTo>
                    <a:cubicBezTo>
                      <a:pt x="338549" y="384955"/>
                      <a:pt x="321930" y="368386"/>
                      <a:pt x="321930" y="348136"/>
                    </a:cubicBezTo>
                    <a:lnTo>
                      <a:pt x="321930" y="184289"/>
                    </a:lnTo>
                    <a:cubicBezTo>
                      <a:pt x="321930" y="164959"/>
                      <a:pt x="338549" y="148390"/>
                      <a:pt x="357937" y="148390"/>
                    </a:cubicBezTo>
                    <a:close/>
                    <a:moveTo>
                      <a:pt x="267469" y="0"/>
                    </a:moveTo>
                    <a:cubicBezTo>
                      <a:pt x="397514" y="0"/>
                      <a:pt x="507268" y="93931"/>
                      <a:pt x="529404" y="218252"/>
                    </a:cubicBezTo>
                    <a:lnTo>
                      <a:pt x="566296" y="218252"/>
                    </a:lnTo>
                    <a:cubicBezTo>
                      <a:pt x="570907" y="218252"/>
                      <a:pt x="574597" y="221014"/>
                      <a:pt x="576441" y="224698"/>
                    </a:cubicBezTo>
                    <a:cubicBezTo>
                      <a:pt x="579208" y="229302"/>
                      <a:pt x="578286" y="233907"/>
                      <a:pt x="575519" y="237590"/>
                    </a:cubicBezTo>
                    <a:lnTo>
                      <a:pt x="514647" y="310341"/>
                    </a:lnTo>
                    <a:cubicBezTo>
                      <a:pt x="511880" y="313104"/>
                      <a:pt x="509113" y="314945"/>
                      <a:pt x="505424" y="314945"/>
                    </a:cubicBezTo>
                    <a:cubicBezTo>
                      <a:pt x="501734" y="314945"/>
                      <a:pt x="498045" y="313104"/>
                      <a:pt x="496201" y="310341"/>
                    </a:cubicBezTo>
                    <a:lnTo>
                      <a:pt x="435328" y="237590"/>
                    </a:lnTo>
                    <a:cubicBezTo>
                      <a:pt x="431639" y="233907"/>
                      <a:pt x="431639" y="229302"/>
                      <a:pt x="433484" y="224698"/>
                    </a:cubicBezTo>
                    <a:cubicBezTo>
                      <a:pt x="435328" y="221014"/>
                      <a:pt x="439940" y="218252"/>
                      <a:pt x="444551" y="218252"/>
                    </a:cubicBezTo>
                    <a:lnTo>
                      <a:pt x="480521" y="218252"/>
                    </a:lnTo>
                    <a:cubicBezTo>
                      <a:pt x="458386" y="120637"/>
                      <a:pt x="370767" y="47886"/>
                      <a:pt x="267469" y="47886"/>
                    </a:cubicBezTo>
                    <a:cubicBezTo>
                      <a:pt x="146647" y="47886"/>
                      <a:pt x="48882" y="146422"/>
                      <a:pt x="48882" y="266138"/>
                    </a:cubicBezTo>
                    <a:cubicBezTo>
                      <a:pt x="48882" y="386775"/>
                      <a:pt x="146647" y="484390"/>
                      <a:pt x="267469" y="484390"/>
                    </a:cubicBezTo>
                    <a:cubicBezTo>
                      <a:pt x="344942" y="484390"/>
                      <a:pt x="417805" y="442949"/>
                      <a:pt x="456541" y="375724"/>
                    </a:cubicBezTo>
                    <a:cubicBezTo>
                      <a:pt x="462998" y="363753"/>
                      <a:pt x="477754" y="360069"/>
                      <a:pt x="489744" y="366515"/>
                    </a:cubicBezTo>
                    <a:cubicBezTo>
                      <a:pt x="501734" y="373883"/>
                      <a:pt x="505424" y="388617"/>
                      <a:pt x="498967" y="399668"/>
                    </a:cubicBezTo>
                    <a:cubicBezTo>
                      <a:pt x="451008" y="482548"/>
                      <a:pt x="362466" y="533197"/>
                      <a:pt x="267469" y="533197"/>
                    </a:cubicBezTo>
                    <a:cubicBezTo>
                      <a:pt x="119900" y="533197"/>
                      <a:pt x="0" y="413481"/>
                      <a:pt x="0" y="266138"/>
                    </a:cubicBezTo>
                    <a:cubicBezTo>
                      <a:pt x="0" y="119716"/>
                      <a:pt x="119900" y="0"/>
                      <a:pt x="26746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5" name="PA-ïśḷídé">
                <a:extLst>
                  <a:ext uri="{FF2B5EF4-FFF2-40B4-BE49-F238E27FC236}">
                    <a16:creationId xmlns:a16="http://schemas.microsoft.com/office/drawing/2014/main" id="{38A36696-8EC9-3F5A-E522-99D8503A6F3C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 bwMode="auto">
              <a:xfrm>
                <a:off x="2512653" y="3393407"/>
                <a:ext cx="534431" cy="537763"/>
              </a:xfrm>
              <a:custGeom>
                <a:avLst/>
                <a:gdLst>
                  <a:gd name="connsiteX0" fmla="*/ 71397 w 599947"/>
                  <a:gd name="connsiteY0" fmla="*/ 336103 h 603687"/>
                  <a:gd name="connsiteX1" fmla="*/ 299914 w 599947"/>
                  <a:gd name="connsiteY1" fmla="*/ 451272 h 603687"/>
                  <a:gd name="connsiteX2" fmla="*/ 528432 w 599947"/>
                  <a:gd name="connsiteY2" fmla="*/ 336103 h 603687"/>
                  <a:gd name="connsiteX3" fmla="*/ 599947 w 599947"/>
                  <a:gd name="connsiteY3" fmla="*/ 431289 h 603687"/>
                  <a:gd name="connsiteX4" fmla="*/ 299914 w 599947"/>
                  <a:gd name="connsiteY4" fmla="*/ 603687 h 603687"/>
                  <a:gd name="connsiteX5" fmla="*/ 0 w 599947"/>
                  <a:gd name="connsiteY5" fmla="*/ 431289 h 603687"/>
                  <a:gd name="connsiteX6" fmla="*/ 175572 w 599947"/>
                  <a:gd name="connsiteY6" fmla="*/ 181494 h 603687"/>
                  <a:gd name="connsiteX7" fmla="*/ 299879 w 599947"/>
                  <a:gd name="connsiteY7" fmla="*/ 238829 h 603687"/>
                  <a:gd name="connsiteX8" fmla="*/ 424187 w 599947"/>
                  <a:gd name="connsiteY8" fmla="*/ 181494 h 603687"/>
                  <a:gd name="connsiteX9" fmla="*/ 507295 w 599947"/>
                  <a:gd name="connsiteY9" fmla="*/ 292263 h 603687"/>
                  <a:gd name="connsiteX10" fmla="*/ 299879 w 599947"/>
                  <a:gd name="connsiteY10" fmla="*/ 396648 h 603687"/>
                  <a:gd name="connsiteX11" fmla="*/ 92582 w 599947"/>
                  <a:gd name="connsiteY11" fmla="*/ 292263 h 603687"/>
                  <a:gd name="connsiteX12" fmla="*/ 299903 w 599947"/>
                  <a:gd name="connsiteY12" fmla="*/ 0 h 603687"/>
                  <a:gd name="connsiteX13" fmla="*/ 403846 w 599947"/>
                  <a:gd name="connsiteY13" fmla="*/ 138571 h 603687"/>
                  <a:gd name="connsiteX14" fmla="*/ 299903 w 599947"/>
                  <a:gd name="connsiteY14" fmla="*/ 186575 h 603687"/>
                  <a:gd name="connsiteX15" fmla="*/ 195960 w 599947"/>
                  <a:gd name="connsiteY15" fmla="*/ 138571 h 60368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599947" h="603687">
                    <a:moveTo>
                      <a:pt x="71397" y="336103"/>
                    </a:moveTo>
                    <a:lnTo>
                      <a:pt x="299914" y="451272"/>
                    </a:lnTo>
                    <a:lnTo>
                      <a:pt x="528432" y="336103"/>
                    </a:lnTo>
                    <a:lnTo>
                      <a:pt x="599947" y="431289"/>
                    </a:lnTo>
                    <a:lnTo>
                      <a:pt x="299914" y="603687"/>
                    </a:lnTo>
                    <a:lnTo>
                      <a:pt x="0" y="431289"/>
                    </a:lnTo>
                    <a:close/>
                    <a:moveTo>
                      <a:pt x="175572" y="181494"/>
                    </a:moveTo>
                    <a:lnTo>
                      <a:pt x="299879" y="238829"/>
                    </a:lnTo>
                    <a:lnTo>
                      <a:pt x="424187" y="181494"/>
                    </a:lnTo>
                    <a:lnTo>
                      <a:pt x="507295" y="292263"/>
                    </a:lnTo>
                    <a:lnTo>
                      <a:pt x="299879" y="396648"/>
                    </a:lnTo>
                    <a:lnTo>
                      <a:pt x="92582" y="292263"/>
                    </a:lnTo>
                    <a:close/>
                    <a:moveTo>
                      <a:pt x="299903" y="0"/>
                    </a:moveTo>
                    <a:lnTo>
                      <a:pt x="403846" y="138571"/>
                    </a:lnTo>
                    <a:lnTo>
                      <a:pt x="299903" y="186575"/>
                    </a:lnTo>
                    <a:lnTo>
                      <a:pt x="195960" y="13857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</a:defRPr>
                </a:lvl9pPr>
              </a:lstStyle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6" name="PA-işḷïḍé">
                <a:extLst>
                  <a:ext uri="{FF2B5EF4-FFF2-40B4-BE49-F238E27FC236}">
                    <a16:creationId xmlns:a16="http://schemas.microsoft.com/office/drawing/2014/main" id="{8B45E583-E834-B400-0557-1A2932E8020C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 bwMode="auto">
              <a:xfrm>
                <a:off x="4250243" y="3393407"/>
                <a:ext cx="536082" cy="537763"/>
              </a:xfrm>
              <a:custGeom>
                <a:avLst/>
                <a:gdLst>
                  <a:gd name="connsiteX0" fmla="*/ 274005 w 606795"/>
                  <a:gd name="connsiteY0" fmla="*/ 200265 h 608697"/>
                  <a:gd name="connsiteX1" fmla="*/ 331102 w 606795"/>
                  <a:gd name="connsiteY1" fmla="*/ 212914 h 608697"/>
                  <a:gd name="connsiteX2" fmla="*/ 329998 w 606795"/>
                  <a:gd name="connsiteY2" fmla="*/ 214016 h 608697"/>
                  <a:gd name="connsiteX3" fmla="*/ 279379 w 606795"/>
                  <a:gd name="connsiteY3" fmla="*/ 264565 h 608697"/>
                  <a:gd name="connsiteX4" fmla="*/ 274005 w 606795"/>
                  <a:gd name="connsiteY4" fmla="*/ 264373 h 608697"/>
                  <a:gd name="connsiteX5" fmla="*/ 203186 w 606795"/>
                  <a:gd name="connsiteY5" fmla="*/ 335093 h 608697"/>
                  <a:gd name="connsiteX6" fmla="*/ 273957 w 606795"/>
                  <a:gd name="connsiteY6" fmla="*/ 405813 h 608697"/>
                  <a:gd name="connsiteX7" fmla="*/ 344776 w 606795"/>
                  <a:gd name="connsiteY7" fmla="*/ 335093 h 608697"/>
                  <a:gd name="connsiteX8" fmla="*/ 344584 w 606795"/>
                  <a:gd name="connsiteY8" fmla="*/ 329727 h 608697"/>
                  <a:gd name="connsiteX9" fmla="*/ 395204 w 606795"/>
                  <a:gd name="connsiteY9" fmla="*/ 279178 h 608697"/>
                  <a:gd name="connsiteX10" fmla="*/ 396259 w 606795"/>
                  <a:gd name="connsiteY10" fmla="*/ 278076 h 608697"/>
                  <a:gd name="connsiteX11" fmla="*/ 408926 w 606795"/>
                  <a:gd name="connsiteY11" fmla="*/ 335093 h 608697"/>
                  <a:gd name="connsiteX12" fmla="*/ 274005 w 606795"/>
                  <a:gd name="connsiteY12" fmla="*/ 469825 h 608697"/>
                  <a:gd name="connsiteX13" fmla="*/ 139084 w 606795"/>
                  <a:gd name="connsiteY13" fmla="*/ 334997 h 608697"/>
                  <a:gd name="connsiteX14" fmla="*/ 274005 w 606795"/>
                  <a:gd name="connsiteY14" fmla="*/ 200265 h 608697"/>
                  <a:gd name="connsiteX15" fmla="*/ 273958 w 606795"/>
                  <a:gd name="connsiteY15" fmla="*/ 61462 h 608697"/>
                  <a:gd name="connsiteX16" fmla="*/ 399831 w 606795"/>
                  <a:gd name="connsiteY16" fmla="*/ 91976 h 608697"/>
                  <a:gd name="connsiteX17" fmla="*/ 399687 w 606795"/>
                  <a:gd name="connsiteY17" fmla="*/ 101508 h 608697"/>
                  <a:gd name="connsiteX18" fmla="*/ 402757 w 606795"/>
                  <a:gd name="connsiteY18" fmla="*/ 141411 h 608697"/>
                  <a:gd name="connsiteX19" fmla="*/ 380068 w 606795"/>
                  <a:gd name="connsiteY19" fmla="*/ 164069 h 608697"/>
                  <a:gd name="connsiteX20" fmla="*/ 274006 w 606795"/>
                  <a:gd name="connsiteY20" fmla="*/ 133938 h 608697"/>
                  <a:gd name="connsiteX21" fmla="*/ 72627 w 606795"/>
                  <a:gd name="connsiteY21" fmla="*/ 335079 h 608697"/>
                  <a:gd name="connsiteX22" fmla="*/ 274101 w 606795"/>
                  <a:gd name="connsiteY22" fmla="*/ 536173 h 608697"/>
                  <a:gd name="connsiteX23" fmla="*/ 475480 w 606795"/>
                  <a:gd name="connsiteY23" fmla="*/ 335079 h 608697"/>
                  <a:gd name="connsiteX24" fmla="*/ 445307 w 606795"/>
                  <a:gd name="connsiteY24" fmla="*/ 229168 h 608697"/>
                  <a:gd name="connsiteX25" fmla="*/ 470395 w 606795"/>
                  <a:gd name="connsiteY25" fmla="*/ 204115 h 608697"/>
                  <a:gd name="connsiteX26" fmla="*/ 505222 w 606795"/>
                  <a:gd name="connsiteY26" fmla="*/ 206797 h 608697"/>
                  <a:gd name="connsiteX27" fmla="*/ 509203 w 606795"/>
                  <a:gd name="connsiteY27" fmla="*/ 206941 h 608697"/>
                  <a:gd name="connsiteX28" fmla="*/ 515967 w 606795"/>
                  <a:gd name="connsiteY28" fmla="*/ 206510 h 608697"/>
                  <a:gd name="connsiteX29" fmla="*/ 548011 w 606795"/>
                  <a:gd name="connsiteY29" fmla="*/ 335079 h 608697"/>
                  <a:gd name="connsiteX30" fmla="*/ 274006 w 606795"/>
                  <a:gd name="connsiteY30" fmla="*/ 608697 h 608697"/>
                  <a:gd name="connsiteX31" fmla="*/ 0 w 606795"/>
                  <a:gd name="connsiteY31" fmla="*/ 335079 h 608697"/>
                  <a:gd name="connsiteX32" fmla="*/ 273958 w 606795"/>
                  <a:gd name="connsiteY32" fmla="*/ 61462 h 608697"/>
                  <a:gd name="connsiteX33" fmla="*/ 505808 w 606795"/>
                  <a:gd name="connsiteY33" fmla="*/ 0 h 608697"/>
                  <a:gd name="connsiteX34" fmla="*/ 512237 w 606795"/>
                  <a:gd name="connsiteY34" fmla="*/ 5893 h 608697"/>
                  <a:gd name="connsiteX35" fmla="*/ 516075 w 606795"/>
                  <a:gd name="connsiteY35" fmla="*/ 55382 h 608697"/>
                  <a:gd name="connsiteX36" fmla="*/ 534691 w 606795"/>
                  <a:gd name="connsiteY36" fmla="*/ 36794 h 608697"/>
                  <a:gd name="connsiteX37" fmla="*/ 548028 w 606795"/>
                  <a:gd name="connsiteY37" fmla="*/ 31236 h 608697"/>
                  <a:gd name="connsiteX38" fmla="*/ 561414 w 606795"/>
                  <a:gd name="connsiteY38" fmla="*/ 36794 h 608697"/>
                  <a:gd name="connsiteX39" fmla="*/ 572689 w 606795"/>
                  <a:gd name="connsiteY39" fmla="*/ 48100 h 608697"/>
                  <a:gd name="connsiteX40" fmla="*/ 572689 w 606795"/>
                  <a:gd name="connsiteY40" fmla="*/ 74881 h 608697"/>
                  <a:gd name="connsiteX41" fmla="*/ 556424 w 606795"/>
                  <a:gd name="connsiteY41" fmla="*/ 91074 h 608697"/>
                  <a:gd name="connsiteX42" fmla="*/ 600900 w 606795"/>
                  <a:gd name="connsiteY42" fmla="*/ 94523 h 608697"/>
                  <a:gd name="connsiteX43" fmla="*/ 604930 w 606795"/>
                  <a:gd name="connsiteY43" fmla="*/ 105398 h 608697"/>
                  <a:gd name="connsiteX44" fmla="*/ 531716 w 606795"/>
                  <a:gd name="connsiteY44" fmla="*/ 178458 h 608697"/>
                  <a:gd name="connsiteX45" fmla="*/ 509070 w 606795"/>
                  <a:gd name="connsiteY45" fmla="*/ 187800 h 608697"/>
                  <a:gd name="connsiteX46" fmla="*/ 506672 w 606795"/>
                  <a:gd name="connsiteY46" fmla="*/ 187752 h 608697"/>
                  <a:gd name="connsiteX47" fmla="*/ 504800 w 606795"/>
                  <a:gd name="connsiteY47" fmla="*/ 187609 h 608697"/>
                  <a:gd name="connsiteX48" fmla="*/ 462964 w 606795"/>
                  <a:gd name="connsiteY48" fmla="*/ 184399 h 608697"/>
                  <a:gd name="connsiteX49" fmla="*/ 434177 w 606795"/>
                  <a:gd name="connsiteY49" fmla="*/ 213144 h 608697"/>
                  <a:gd name="connsiteX50" fmla="*/ 386536 w 606795"/>
                  <a:gd name="connsiteY50" fmla="*/ 260765 h 608697"/>
                  <a:gd name="connsiteX51" fmla="*/ 385432 w 606795"/>
                  <a:gd name="connsiteY51" fmla="*/ 261819 h 608697"/>
                  <a:gd name="connsiteX52" fmla="*/ 339326 w 606795"/>
                  <a:gd name="connsiteY52" fmla="*/ 307906 h 608697"/>
                  <a:gd name="connsiteX53" fmla="*/ 319031 w 606795"/>
                  <a:gd name="connsiteY53" fmla="*/ 328124 h 608697"/>
                  <a:gd name="connsiteX54" fmla="*/ 308524 w 606795"/>
                  <a:gd name="connsiteY54" fmla="*/ 332819 h 608697"/>
                  <a:gd name="connsiteX55" fmla="*/ 291588 w 606795"/>
                  <a:gd name="connsiteY55" fmla="*/ 333633 h 608697"/>
                  <a:gd name="connsiteX56" fmla="*/ 290772 w 606795"/>
                  <a:gd name="connsiteY56" fmla="*/ 333633 h 608697"/>
                  <a:gd name="connsiteX57" fmla="*/ 274844 w 606795"/>
                  <a:gd name="connsiteY57" fmla="*/ 316386 h 608697"/>
                  <a:gd name="connsiteX58" fmla="*/ 276091 w 606795"/>
                  <a:gd name="connsiteY58" fmla="*/ 300337 h 608697"/>
                  <a:gd name="connsiteX59" fmla="*/ 280697 w 606795"/>
                  <a:gd name="connsiteY59" fmla="*/ 290324 h 608697"/>
                  <a:gd name="connsiteX60" fmla="*/ 301183 w 606795"/>
                  <a:gd name="connsiteY60" fmla="*/ 269867 h 608697"/>
                  <a:gd name="connsiteX61" fmla="*/ 347290 w 606795"/>
                  <a:gd name="connsiteY61" fmla="*/ 223827 h 608697"/>
                  <a:gd name="connsiteX62" fmla="*/ 348393 w 606795"/>
                  <a:gd name="connsiteY62" fmla="*/ 222725 h 608697"/>
                  <a:gd name="connsiteX63" fmla="*/ 396035 w 606795"/>
                  <a:gd name="connsiteY63" fmla="*/ 175153 h 608697"/>
                  <a:gd name="connsiteX64" fmla="*/ 422519 w 606795"/>
                  <a:gd name="connsiteY64" fmla="*/ 148707 h 608697"/>
                  <a:gd name="connsiteX65" fmla="*/ 419016 w 606795"/>
                  <a:gd name="connsiteY65" fmla="*/ 102907 h 608697"/>
                  <a:gd name="connsiteX66" fmla="*/ 418825 w 606795"/>
                  <a:gd name="connsiteY66" fmla="*/ 100032 h 608697"/>
                  <a:gd name="connsiteX67" fmla="*/ 428084 w 606795"/>
                  <a:gd name="connsiteY67" fmla="*/ 74976 h 608697"/>
                  <a:gd name="connsiteX68" fmla="*/ 501346 w 606795"/>
                  <a:gd name="connsiteY68" fmla="*/ 1868 h 608697"/>
                  <a:gd name="connsiteX69" fmla="*/ 505808 w 606795"/>
                  <a:gd name="connsiteY69" fmla="*/ 0 h 6086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</a:cxnLst>
                <a:rect l="l" t="t" r="r" b="b"/>
                <a:pathLst>
                  <a:path w="606795" h="608697">
                    <a:moveTo>
                      <a:pt x="274005" y="200265"/>
                    </a:moveTo>
                    <a:cubicBezTo>
                      <a:pt x="294445" y="200265"/>
                      <a:pt x="313733" y="204817"/>
                      <a:pt x="331102" y="212914"/>
                    </a:cubicBezTo>
                    <a:lnTo>
                      <a:pt x="329998" y="214016"/>
                    </a:lnTo>
                    <a:lnTo>
                      <a:pt x="279379" y="264565"/>
                    </a:lnTo>
                    <a:cubicBezTo>
                      <a:pt x="277604" y="264421"/>
                      <a:pt x="275828" y="264373"/>
                      <a:pt x="274005" y="264373"/>
                    </a:cubicBezTo>
                    <a:cubicBezTo>
                      <a:pt x="234949" y="264373"/>
                      <a:pt x="203186" y="296044"/>
                      <a:pt x="203186" y="335093"/>
                    </a:cubicBezTo>
                    <a:cubicBezTo>
                      <a:pt x="203186" y="374094"/>
                      <a:pt x="234805" y="405813"/>
                      <a:pt x="273957" y="405813"/>
                    </a:cubicBezTo>
                    <a:cubicBezTo>
                      <a:pt x="313109" y="405813"/>
                      <a:pt x="344776" y="374094"/>
                      <a:pt x="344776" y="335093"/>
                    </a:cubicBezTo>
                    <a:cubicBezTo>
                      <a:pt x="344776" y="333272"/>
                      <a:pt x="344728" y="331499"/>
                      <a:pt x="344584" y="329727"/>
                    </a:cubicBezTo>
                    <a:lnTo>
                      <a:pt x="395204" y="279178"/>
                    </a:lnTo>
                    <a:lnTo>
                      <a:pt x="396259" y="278076"/>
                    </a:lnTo>
                    <a:cubicBezTo>
                      <a:pt x="404368" y="295421"/>
                      <a:pt x="408926" y="314682"/>
                      <a:pt x="408926" y="335093"/>
                    </a:cubicBezTo>
                    <a:cubicBezTo>
                      <a:pt x="408926" y="409502"/>
                      <a:pt x="348567" y="469825"/>
                      <a:pt x="274005" y="469825"/>
                    </a:cubicBezTo>
                    <a:cubicBezTo>
                      <a:pt x="199491" y="469825"/>
                      <a:pt x="139084" y="409454"/>
                      <a:pt x="139084" y="334997"/>
                    </a:cubicBezTo>
                    <a:cubicBezTo>
                      <a:pt x="139084" y="260588"/>
                      <a:pt x="199491" y="200265"/>
                      <a:pt x="274005" y="200265"/>
                    </a:cubicBezTo>
                    <a:close/>
                    <a:moveTo>
                      <a:pt x="273958" y="61462"/>
                    </a:moveTo>
                    <a:cubicBezTo>
                      <a:pt x="319385" y="61462"/>
                      <a:pt x="362127" y="72480"/>
                      <a:pt x="399831" y="91976"/>
                    </a:cubicBezTo>
                    <a:cubicBezTo>
                      <a:pt x="399495" y="95089"/>
                      <a:pt x="399447" y="98299"/>
                      <a:pt x="399687" y="101508"/>
                    </a:cubicBezTo>
                    <a:lnTo>
                      <a:pt x="402757" y="141411"/>
                    </a:lnTo>
                    <a:lnTo>
                      <a:pt x="380068" y="164069"/>
                    </a:lnTo>
                    <a:cubicBezTo>
                      <a:pt x="349319" y="145003"/>
                      <a:pt x="312957" y="133938"/>
                      <a:pt x="274006" y="133938"/>
                    </a:cubicBezTo>
                    <a:cubicBezTo>
                      <a:pt x="162811" y="133938"/>
                      <a:pt x="72627" y="223994"/>
                      <a:pt x="72627" y="335079"/>
                    </a:cubicBezTo>
                    <a:cubicBezTo>
                      <a:pt x="72627" y="446117"/>
                      <a:pt x="162859" y="536173"/>
                      <a:pt x="274101" y="536173"/>
                    </a:cubicBezTo>
                    <a:cubicBezTo>
                      <a:pt x="385296" y="536173"/>
                      <a:pt x="475480" y="446117"/>
                      <a:pt x="475480" y="335079"/>
                    </a:cubicBezTo>
                    <a:cubicBezTo>
                      <a:pt x="475480" y="296231"/>
                      <a:pt x="464447" y="259969"/>
                      <a:pt x="445307" y="229168"/>
                    </a:cubicBezTo>
                    <a:lnTo>
                      <a:pt x="470395" y="204115"/>
                    </a:lnTo>
                    <a:lnTo>
                      <a:pt x="505222" y="206797"/>
                    </a:lnTo>
                    <a:cubicBezTo>
                      <a:pt x="506565" y="206893"/>
                      <a:pt x="507908" y="206941"/>
                      <a:pt x="509203" y="206941"/>
                    </a:cubicBezTo>
                    <a:cubicBezTo>
                      <a:pt x="511458" y="206941"/>
                      <a:pt x="513760" y="206797"/>
                      <a:pt x="515967" y="206510"/>
                    </a:cubicBezTo>
                    <a:cubicBezTo>
                      <a:pt x="536450" y="244832"/>
                      <a:pt x="548011" y="288566"/>
                      <a:pt x="548011" y="335079"/>
                    </a:cubicBezTo>
                    <a:cubicBezTo>
                      <a:pt x="548011" y="486163"/>
                      <a:pt x="425351" y="608697"/>
                      <a:pt x="274006" y="608697"/>
                    </a:cubicBezTo>
                    <a:cubicBezTo>
                      <a:pt x="122708" y="608697"/>
                      <a:pt x="0" y="486163"/>
                      <a:pt x="0" y="335079"/>
                    </a:cubicBezTo>
                    <a:cubicBezTo>
                      <a:pt x="0" y="183948"/>
                      <a:pt x="122708" y="61462"/>
                      <a:pt x="273958" y="61462"/>
                    </a:cubicBezTo>
                    <a:close/>
                    <a:moveTo>
                      <a:pt x="505808" y="0"/>
                    </a:moveTo>
                    <a:cubicBezTo>
                      <a:pt x="508927" y="0"/>
                      <a:pt x="511949" y="2252"/>
                      <a:pt x="512237" y="5893"/>
                    </a:cubicBezTo>
                    <a:lnTo>
                      <a:pt x="516075" y="55382"/>
                    </a:lnTo>
                    <a:lnTo>
                      <a:pt x="534691" y="36794"/>
                    </a:lnTo>
                    <a:cubicBezTo>
                      <a:pt x="538337" y="33105"/>
                      <a:pt x="543231" y="31236"/>
                      <a:pt x="548028" y="31236"/>
                    </a:cubicBezTo>
                    <a:cubicBezTo>
                      <a:pt x="552826" y="31236"/>
                      <a:pt x="557720" y="33105"/>
                      <a:pt x="561414" y="36794"/>
                    </a:cubicBezTo>
                    <a:lnTo>
                      <a:pt x="572689" y="48100"/>
                    </a:lnTo>
                    <a:cubicBezTo>
                      <a:pt x="580077" y="55526"/>
                      <a:pt x="580077" y="67455"/>
                      <a:pt x="572689" y="74881"/>
                    </a:cubicBezTo>
                    <a:lnTo>
                      <a:pt x="556424" y="91074"/>
                    </a:lnTo>
                    <a:lnTo>
                      <a:pt x="600900" y="94523"/>
                    </a:lnTo>
                    <a:cubicBezTo>
                      <a:pt x="606321" y="94906"/>
                      <a:pt x="608768" y="101565"/>
                      <a:pt x="604930" y="105398"/>
                    </a:cubicBezTo>
                    <a:lnTo>
                      <a:pt x="531716" y="178458"/>
                    </a:lnTo>
                    <a:cubicBezTo>
                      <a:pt x="525671" y="184495"/>
                      <a:pt x="517515" y="187800"/>
                      <a:pt x="509070" y="187800"/>
                    </a:cubicBezTo>
                    <a:cubicBezTo>
                      <a:pt x="508303" y="187800"/>
                      <a:pt x="507487" y="187800"/>
                      <a:pt x="506672" y="187752"/>
                    </a:cubicBezTo>
                    <a:lnTo>
                      <a:pt x="504800" y="187609"/>
                    </a:lnTo>
                    <a:lnTo>
                      <a:pt x="462964" y="184399"/>
                    </a:lnTo>
                    <a:lnTo>
                      <a:pt x="434177" y="213144"/>
                    </a:lnTo>
                    <a:lnTo>
                      <a:pt x="386536" y="260765"/>
                    </a:lnTo>
                    <a:lnTo>
                      <a:pt x="385432" y="261819"/>
                    </a:lnTo>
                    <a:lnTo>
                      <a:pt x="339326" y="307906"/>
                    </a:lnTo>
                    <a:lnTo>
                      <a:pt x="319031" y="328124"/>
                    </a:lnTo>
                    <a:cubicBezTo>
                      <a:pt x="316296" y="330950"/>
                      <a:pt x="312506" y="332627"/>
                      <a:pt x="308524" y="332819"/>
                    </a:cubicBezTo>
                    <a:lnTo>
                      <a:pt x="291588" y="333633"/>
                    </a:lnTo>
                    <a:lnTo>
                      <a:pt x="290772" y="333633"/>
                    </a:lnTo>
                    <a:cubicBezTo>
                      <a:pt x="281465" y="333633"/>
                      <a:pt x="274076" y="325728"/>
                      <a:pt x="274844" y="316386"/>
                    </a:cubicBezTo>
                    <a:lnTo>
                      <a:pt x="276091" y="300337"/>
                    </a:lnTo>
                    <a:cubicBezTo>
                      <a:pt x="276379" y="296600"/>
                      <a:pt x="278010" y="293007"/>
                      <a:pt x="280697" y="290324"/>
                    </a:cubicBezTo>
                    <a:lnTo>
                      <a:pt x="301183" y="269867"/>
                    </a:lnTo>
                    <a:lnTo>
                      <a:pt x="347290" y="223827"/>
                    </a:lnTo>
                    <a:lnTo>
                      <a:pt x="348393" y="222725"/>
                    </a:lnTo>
                    <a:lnTo>
                      <a:pt x="396035" y="175153"/>
                    </a:lnTo>
                    <a:lnTo>
                      <a:pt x="422519" y="148707"/>
                    </a:lnTo>
                    <a:lnTo>
                      <a:pt x="419016" y="102907"/>
                    </a:lnTo>
                    <a:lnTo>
                      <a:pt x="418825" y="100032"/>
                    </a:lnTo>
                    <a:cubicBezTo>
                      <a:pt x="418105" y="90690"/>
                      <a:pt x="421511" y="81588"/>
                      <a:pt x="428084" y="74976"/>
                    </a:cubicBezTo>
                    <a:lnTo>
                      <a:pt x="501346" y="1868"/>
                    </a:lnTo>
                    <a:cubicBezTo>
                      <a:pt x="502641" y="575"/>
                      <a:pt x="504225" y="0"/>
                      <a:pt x="50580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7" name="PA-í$ļïḑê">
                <a:extLst>
                  <a:ext uri="{FF2B5EF4-FFF2-40B4-BE49-F238E27FC236}">
                    <a16:creationId xmlns:a16="http://schemas.microsoft.com/office/drawing/2014/main" id="{9F25878B-DC64-6408-998E-66638023A4D8}"/>
                  </a:ext>
                </a:extLst>
              </p:cNvPr>
              <p:cNvSpPr/>
              <p:nvPr>
                <p:custDataLst>
                  <p:tags r:id="rId19"/>
                </p:custDataLst>
              </p:nvPr>
            </p:nvSpPr>
            <p:spPr bwMode="auto">
              <a:xfrm>
                <a:off x="7717053" y="3411566"/>
                <a:ext cx="537763" cy="501445"/>
              </a:xfrm>
              <a:custGeom>
                <a:avLst/>
                <a:gdLst>
                  <a:gd name="T0" fmla="*/ 3958 w 4630"/>
                  <a:gd name="T1" fmla="*/ 1193 h 4324"/>
                  <a:gd name="T2" fmla="*/ 3772 w 4630"/>
                  <a:gd name="T3" fmla="*/ 1223 h 4324"/>
                  <a:gd name="T4" fmla="*/ 3358 w 4630"/>
                  <a:gd name="T5" fmla="*/ 1778 h 4324"/>
                  <a:gd name="T6" fmla="*/ 3055 w 4630"/>
                  <a:gd name="T7" fmla="*/ 1876 h 4324"/>
                  <a:gd name="T8" fmla="*/ 2515 w 4630"/>
                  <a:gd name="T9" fmla="*/ 1484 h 4324"/>
                  <a:gd name="T10" fmla="*/ 2515 w 4630"/>
                  <a:gd name="T11" fmla="*/ 1166 h 4324"/>
                  <a:gd name="T12" fmla="*/ 2915 w 4630"/>
                  <a:gd name="T13" fmla="*/ 600 h 4324"/>
                  <a:gd name="T14" fmla="*/ 2315 w 4630"/>
                  <a:gd name="T15" fmla="*/ 0 h 4324"/>
                  <a:gd name="T16" fmla="*/ 1715 w 4630"/>
                  <a:gd name="T17" fmla="*/ 600 h 4324"/>
                  <a:gd name="T18" fmla="*/ 2115 w 4630"/>
                  <a:gd name="T19" fmla="*/ 1166 h 4324"/>
                  <a:gd name="T20" fmla="*/ 2115 w 4630"/>
                  <a:gd name="T21" fmla="*/ 1484 h 4324"/>
                  <a:gd name="T22" fmla="*/ 1575 w 4630"/>
                  <a:gd name="T23" fmla="*/ 1877 h 4324"/>
                  <a:gd name="T24" fmla="*/ 1273 w 4630"/>
                  <a:gd name="T25" fmla="*/ 1778 h 4324"/>
                  <a:gd name="T26" fmla="*/ 858 w 4630"/>
                  <a:gd name="T27" fmla="*/ 1223 h 4324"/>
                  <a:gd name="T28" fmla="*/ 673 w 4630"/>
                  <a:gd name="T29" fmla="*/ 1193 h 4324"/>
                  <a:gd name="T30" fmla="*/ 102 w 4630"/>
                  <a:gd name="T31" fmla="*/ 1608 h 4324"/>
                  <a:gd name="T32" fmla="*/ 488 w 4630"/>
                  <a:gd name="T33" fmla="*/ 2364 h 4324"/>
                  <a:gd name="T34" fmla="*/ 673 w 4630"/>
                  <a:gd name="T35" fmla="*/ 2394 h 4324"/>
                  <a:gd name="T36" fmla="*/ 1149 w 4630"/>
                  <a:gd name="T37" fmla="*/ 2159 h 4324"/>
                  <a:gd name="T38" fmla="*/ 1452 w 4630"/>
                  <a:gd name="T39" fmla="*/ 2258 h 4324"/>
                  <a:gd name="T40" fmla="*/ 1449 w 4630"/>
                  <a:gd name="T41" fmla="*/ 2327 h 4324"/>
                  <a:gd name="T42" fmla="*/ 1658 w 4630"/>
                  <a:gd name="T43" fmla="*/ 2891 h 4324"/>
                  <a:gd name="T44" fmla="*/ 1471 w 4630"/>
                  <a:gd name="T45" fmla="*/ 3149 h 4324"/>
                  <a:gd name="T46" fmla="*/ 1301 w 4630"/>
                  <a:gd name="T47" fmla="*/ 3124 h 4324"/>
                  <a:gd name="T48" fmla="*/ 815 w 4630"/>
                  <a:gd name="T49" fmla="*/ 3371 h 4324"/>
                  <a:gd name="T50" fmla="*/ 948 w 4630"/>
                  <a:gd name="T51" fmla="*/ 4209 h 4324"/>
                  <a:gd name="T52" fmla="*/ 1300 w 4630"/>
                  <a:gd name="T53" fmla="*/ 4324 h 4324"/>
                  <a:gd name="T54" fmla="*/ 1786 w 4630"/>
                  <a:gd name="T55" fmla="*/ 4077 h 4324"/>
                  <a:gd name="T56" fmla="*/ 1795 w 4630"/>
                  <a:gd name="T57" fmla="*/ 3384 h 4324"/>
                  <a:gd name="T58" fmla="*/ 1981 w 4630"/>
                  <a:gd name="T59" fmla="*/ 3127 h 4324"/>
                  <a:gd name="T60" fmla="*/ 2315 w 4630"/>
                  <a:gd name="T61" fmla="*/ 3194 h 4324"/>
                  <a:gd name="T62" fmla="*/ 2647 w 4630"/>
                  <a:gd name="T63" fmla="*/ 3127 h 4324"/>
                  <a:gd name="T64" fmla="*/ 2836 w 4630"/>
                  <a:gd name="T65" fmla="*/ 3385 h 4324"/>
                  <a:gd name="T66" fmla="*/ 2845 w 4630"/>
                  <a:gd name="T67" fmla="*/ 4077 h 4324"/>
                  <a:gd name="T68" fmla="*/ 3331 w 4630"/>
                  <a:gd name="T69" fmla="*/ 4324 h 4324"/>
                  <a:gd name="T70" fmla="*/ 3331 w 4630"/>
                  <a:gd name="T71" fmla="*/ 4324 h 4324"/>
                  <a:gd name="T72" fmla="*/ 3683 w 4630"/>
                  <a:gd name="T73" fmla="*/ 4209 h 4324"/>
                  <a:gd name="T74" fmla="*/ 3816 w 4630"/>
                  <a:gd name="T75" fmla="*/ 3371 h 4324"/>
                  <a:gd name="T76" fmla="*/ 3330 w 4630"/>
                  <a:gd name="T77" fmla="*/ 3124 h 4324"/>
                  <a:gd name="T78" fmla="*/ 3159 w 4630"/>
                  <a:gd name="T79" fmla="*/ 3149 h 4324"/>
                  <a:gd name="T80" fmla="*/ 2971 w 4630"/>
                  <a:gd name="T81" fmla="*/ 2893 h 4324"/>
                  <a:gd name="T82" fmla="*/ 3182 w 4630"/>
                  <a:gd name="T83" fmla="*/ 2327 h 4324"/>
                  <a:gd name="T84" fmla="*/ 3179 w 4630"/>
                  <a:gd name="T85" fmla="*/ 2257 h 4324"/>
                  <a:gd name="T86" fmla="*/ 3481 w 4630"/>
                  <a:gd name="T87" fmla="*/ 2159 h 4324"/>
                  <a:gd name="T88" fmla="*/ 3957 w 4630"/>
                  <a:gd name="T89" fmla="*/ 2394 h 4324"/>
                  <a:gd name="T90" fmla="*/ 3957 w 4630"/>
                  <a:gd name="T91" fmla="*/ 2394 h 4324"/>
                  <a:gd name="T92" fmla="*/ 4143 w 4630"/>
                  <a:gd name="T93" fmla="*/ 2364 h 4324"/>
                  <a:gd name="T94" fmla="*/ 4528 w 4630"/>
                  <a:gd name="T95" fmla="*/ 1608 h 4324"/>
                  <a:gd name="T96" fmla="*/ 3958 w 4630"/>
                  <a:gd name="T97" fmla="*/ 1193 h 4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4630" h="4324">
                    <a:moveTo>
                      <a:pt x="3958" y="1193"/>
                    </a:moveTo>
                    <a:cubicBezTo>
                      <a:pt x="3895" y="1193"/>
                      <a:pt x="3832" y="1203"/>
                      <a:pt x="3772" y="1223"/>
                    </a:cubicBezTo>
                    <a:cubicBezTo>
                      <a:pt x="3524" y="1304"/>
                      <a:pt x="3364" y="1531"/>
                      <a:pt x="3358" y="1778"/>
                    </a:cubicBezTo>
                    <a:lnTo>
                      <a:pt x="3055" y="1876"/>
                    </a:lnTo>
                    <a:cubicBezTo>
                      <a:pt x="2936" y="1682"/>
                      <a:pt x="2743" y="1538"/>
                      <a:pt x="2515" y="1484"/>
                    </a:cubicBezTo>
                    <a:lnTo>
                      <a:pt x="2515" y="1166"/>
                    </a:lnTo>
                    <a:cubicBezTo>
                      <a:pt x="2748" y="1083"/>
                      <a:pt x="2915" y="861"/>
                      <a:pt x="2915" y="600"/>
                    </a:cubicBezTo>
                    <a:cubicBezTo>
                      <a:pt x="2915" y="270"/>
                      <a:pt x="2646" y="0"/>
                      <a:pt x="2315" y="0"/>
                    </a:cubicBezTo>
                    <a:cubicBezTo>
                      <a:pt x="1984" y="0"/>
                      <a:pt x="1715" y="270"/>
                      <a:pt x="1715" y="600"/>
                    </a:cubicBezTo>
                    <a:cubicBezTo>
                      <a:pt x="1715" y="861"/>
                      <a:pt x="1882" y="1083"/>
                      <a:pt x="2115" y="1166"/>
                    </a:cubicBezTo>
                    <a:lnTo>
                      <a:pt x="2115" y="1484"/>
                    </a:lnTo>
                    <a:cubicBezTo>
                      <a:pt x="1887" y="1538"/>
                      <a:pt x="1694" y="1682"/>
                      <a:pt x="1575" y="1877"/>
                    </a:cubicBezTo>
                    <a:lnTo>
                      <a:pt x="1273" y="1778"/>
                    </a:lnTo>
                    <a:cubicBezTo>
                      <a:pt x="1266" y="1531"/>
                      <a:pt x="1107" y="1304"/>
                      <a:pt x="858" y="1223"/>
                    </a:cubicBezTo>
                    <a:cubicBezTo>
                      <a:pt x="798" y="1203"/>
                      <a:pt x="736" y="1193"/>
                      <a:pt x="673" y="1193"/>
                    </a:cubicBezTo>
                    <a:cubicBezTo>
                      <a:pt x="412" y="1193"/>
                      <a:pt x="183" y="1360"/>
                      <a:pt x="102" y="1608"/>
                    </a:cubicBezTo>
                    <a:cubicBezTo>
                      <a:pt x="0" y="1923"/>
                      <a:pt x="173" y="2262"/>
                      <a:pt x="488" y="2364"/>
                    </a:cubicBezTo>
                    <a:cubicBezTo>
                      <a:pt x="548" y="2384"/>
                      <a:pt x="610" y="2394"/>
                      <a:pt x="673" y="2394"/>
                    </a:cubicBezTo>
                    <a:cubicBezTo>
                      <a:pt x="864" y="2394"/>
                      <a:pt x="1038" y="2304"/>
                      <a:pt x="1149" y="2159"/>
                    </a:cubicBezTo>
                    <a:lnTo>
                      <a:pt x="1452" y="2258"/>
                    </a:lnTo>
                    <a:cubicBezTo>
                      <a:pt x="1450" y="2281"/>
                      <a:pt x="1449" y="2304"/>
                      <a:pt x="1449" y="2327"/>
                    </a:cubicBezTo>
                    <a:cubicBezTo>
                      <a:pt x="1449" y="2542"/>
                      <a:pt x="1528" y="2740"/>
                      <a:pt x="1658" y="2891"/>
                    </a:cubicBezTo>
                    <a:lnTo>
                      <a:pt x="1471" y="3149"/>
                    </a:lnTo>
                    <a:cubicBezTo>
                      <a:pt x="1416" y="3132"/>
                      <a:pt x="1359" y="3124"/>
                      <a:pt x="1301" y="3124"/>
                    </a:cubicBezTo>
                    <a:cubicBezTo>
                      <a:pt x="1109" y="3124"/>
                      <a:pt x="927" y="3216"/>
                      <a:pt x="815" y="3371"/>
                    </a:cubicBezTo>
                    <a:cubicBezTo>
                      <a:pt x="620" y="3639"/>
                      <a:pt x="680" y="4015"/>
                      <a:pt x="948" y="4209"/>
                    </a:cubicBezTo>
                    <a:cubicBezTo>
                      <a:pt x="1051" y="4284"/>
                      <a:pt x="1173" y="4324"/>
                      <a:pt x="1300" y="4324"/>
                    </a:cubicBezTo>
                    <a:cubicBezTo>
                      <a:pt x="1492" y="4324"/>
                      <a:pt x="1673" y="4232"/>
                      <a:pt x="1786" y="4077"/>
                    </a:cubicBezTo>
                    <a:cubicBezTo>
                      <a:pt x="1939" y="3866"/>
                      <a:pt x="1934" y="3588"/>
                      <a:pt x="1795" y="3384"/>
                    </a:cubicBezTo>
                    <a:lnTo>
                      <a:pt x="1981" y="3127"/>
                    </a:lnTo>
                    <a:cubicBezTo>
                      <a:pt x="2084" y="3170"/>
                      <a:pt x="2197" y="3194"/>
                      <a:pt x="2315" y="3194"/>
                    </a:cubicBezTo>
                    <a:cubicBezTo>
                      <a:pt x="2433" y="3194"/>
                      <a:pt x="2545" y="3170"/>
                      <a:pt x="2647" y="3127"/>
                    </a:cubicBezTo>
                    <a:lnTo>
                      <a:pt x="2836" y="3385"/>
                    </a:lnTo>
                    <a:cubicBezTo>
                      <a:pt x="2696" y="3588"/>
                      <a:pt x="2692" y="3866"/>
                      <a:pt x="2845" y="4077"/>
                    </a:cubicBezTo>
                    <a:cubicBezTo>
                      <a:pt x="2957" y="4232"/>
                      <a:pt x="3139" y="4324"/>
                      <a:pt x="3331" y="4324"/>
                    </a:cubicBezTo>
                    <a:lnTo>
                      <a:pt x="3331" y="4324"/>
                    </a:lnTo>
                    <a:cubicBezTo>
                      <a:pt x="3458" y="4324"/>
                      <a:pt x="3580" y="4284"/>
                      <a:pt x="3683" y="4209"/>
                    </a:cubicBezTo>
                    <a:cubicBezTo>
                      <a:pt x="3951" y="4015"/>
                      <a:pt x="4010" y="3639"/>
                      <a:pt x="3816" y="3371"/>
                    </a:cubicBezTo>
                    <a:cubicBezTo>
                      <a:pt x="3703" y="3216"/>
                      <a:pt x="3522" y="3124"/>
                      <a:pt x="3330" y="3124"/>
                    </a:cubicBezTo>
                    <a:cubicBezTo>
                      <a:pt x="3271" y="3124"/>
                      <a:pt x="3214" y="3133"/>
                      <a:pt x="3159" y="3149"/>
                    </a:cubicBezTo>
                    <a:lnTo>
                      <a:pt x="2971" y="2893"/>
                    </a:lnTo>
                    <a:cubicBezTo>
                      <a:pt x="3102" y="2741"/>
                      <a:pt x="3182" y="2543"/>
                      <a:pt x="3182" y="2327"/>
                    </a:cubicBezTo>
                    <a:cubicBezTo>
                      <a:pt x="3182" y="2303"/>
                      <a:pt x="3181" y="2280"/>
                      <a:pt x="3179" y="2257"/>
                    </a:cubicBezTo>
                    <a:lnTo>
                      <a:pt x="3481" y="2159"/>
                    </a:lnTo>
                    <a:cubicBezTo>
                      <a:pt x="3592" y="2304"/>
                      <a:pt x="3766" y="2394"/>
                      <a:pt x="3957" y="2394"/>
                    </a:cubicBezTo>
                    <a:lnTo>
                      <a:pt x="3957" y="2394"/>
                    </a:lnTo>
                    <a:cubicBezTo>
                      <a:pt x="4020" y="2394"/>
                      <a:pt x="4083" y="2384"/>
                      <a:pt x="4143" y="2364"/>
                    </a:cubicBezTo>
                    <a:cubicBezTo>
                      <a:pt x="4458" y="2262"/>
                      <a:pt x="4630" y="1923"/>
                      <a:pt x="4528" y="1608"/>
                    </a:cubicBezTo>
                    <a:cubicBezTo>
                      <a:pt x="4447" y="1360"/>
                      <a:pt x="4218" y="1193"/>
                      <a:pt x="3958" y="119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wrap="square" lIns="91440" tIns="45720" rIns="91440" bIns="45720">
                <a:normAutofit/>
              </a:bodyPr>
              <a:lstStyle/>
              <a:p>
                <a:endParaRPr lang="zh-CN" altLang="en-US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8" name="PA-í$ļîḓè">
                <a:extLst>
                  <a:ext uri="{FF2B5EF4-FFF2-40B4-BE49-F238E27FC236}">
                    <a16:creationId xmlns:a16="http://schemas.microsoft.com/office/drawing/2014/main" id="{556E87CD-59D6-26B5-75E0-C9204A21E1B4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8747242" y="1276350"/>
                <a:ext cx="2322263" cy="3065123"/>
              </a:xfrm>
              <a:custGeom>
                <a:avLst/>
                <a:gdLst/>
                <a:ahLst/>
                <a:cxnLst/>
                <a:rect l="0" t="0" r="0" b="0"/>
                <a:pathLst>
                  <a:path w="120000" h="120000" extrusionOk="0">
                    <a:moveTo>
                      <a:pt x="0" y="120000"/>
                    </a:moveTo>
                    <a:cubicBezTo>
                      <a:pt x="17821" y="120000"/>
                      <a:pt x="17821" y="120000"/>
                      <a:pt x="17821" y="120000"/>
                    </a:cubicBezTo>
                    <a:cubicBezTo>
                      <a:pt x="66772" y="120000"/>
                      <a:pt x="66772" y="120000"/>
                      <a:pt x="66772" y="120000"/>
                    </a:cubicBezTo>
                    <a:cubicBezTo>
                      <a:pt x="71762" y="120000"/>
                      <a:pt x="76990" y="116243"/>
                      <a:pt x="78178" y="111823"/>
                    </a:cubicBezTo>
                    <a:cubicBezTo>
                      <a:pt x="95524" y="51712"/>
                      <a:pt x="95524" y="51712"/>
                      <a:pt x="95524" y="51712"/>
                    </a:cubicBezTo>
                    <a:cubicBezTo>
                      <a:pt x="113584" y="51712"/>
                      <a:pt x="113584" y="51712"/>
                      <a:pt x="113584" y="51712"/>
                    </a:cubicBezTo>
                    <a:cubicBezTo>
                      <a:pt x="118336" y="51712"/>
                      <a:pt x="120000" y="48618"/>
                      <a:pt x="117148" y="44861"/>
                    </a:cubicBezTo>
                    <a:cubicBezTo>
                      <a:pt x="85306" y="4419"/>
                      <a:pt x="85306" y="4419"/>
                      <a:pt x="85306" y="4419"/>
                    </a:cubicBezTo>
                    <a:cubicBezTo>
                      <a:pt x="82455" y="883"/>
                      <a:pt x="76752" y="0"/>
                      <a:pt x="72950" y="2872"/>
                    </a:cubicBezTo>
                    <a:cubicBezTo>
                      <a:pt x="13544" y="46629"/>
                      <a:pt x="13544" y="46629"/>
                      <a:pt x="13544" y="46629"/>
                    </a:cubicBezTo>
                    <a:cubicBezTo>
                      <a:pt x="9742" y="49281"/>
                      <a:pt x="10455" y="51712"/>
                      <a:pt x="15445" y="51712"/>
                    </a:cubicBezTo>
                    <a:cubicBezTo>
                      <a:pt x="28752" y="51712"/>
                      <a:pt x="28752" y="51712"/>
                      <a:pt x="28752" y="51712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11405" y="111823"/>
                      <a:pt x="11405" y="111823"/>
                      <a:pt x="11405" y="111823"/>
                    </a:cubicBezTo>
                    <a:cubicBezTo>
                      <a:pt x="9980" y="116243"/>
                      <a:pt x="4990" y="120000"/>
                      <a:pt x="0" y="120000"/>
                    </a:cubicBezTo>
                    <a:close/>
                  </a:path>
                </a:pathLst>
              </a:custGeom>
              <a:solidFill>
                <a:srgbClr val="F162F4"/>
              </a:solidFill>
              <a:ln w="9525" cap="flat" cmpd="sng">
                <a:noFill/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square" lIns="91440" tIns="45720" rIns="91440" bIns="45720" anchor="t" anchorCtr="0">
                <a:normAutofit fontScale="25000" lnSpcReduction="20000"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24" name="PA-iŝľíḑê">
              <a:extLst>
                <a:ext uri="{FF2B5EF4-FFF2-40B4-BE49-F238E27FC236}">
                  <a16:creationId xmlns:a16="http://schemas.microsoft.com/office/drawing/2014/main" id="{77764D6B-838C-F19C-5D13-BC1A39B8572F}"/>
                </a:ext>
              </a:extLst>
            </p:cNvPr>
            <p:cNvSpPr txBox="1"/>
            <p:nvPr>
              <p:custDataLst>
                <p:tags r:id="rId2"/>
              </p:custDataLst>
            </p:nvPr>
          </p:nvSpPr>
          <p:spPr>
            <a:xfrm>
              <a:off x="8676193" y="1450160"/>
              <a:ext cx="2842708" cy="39338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/>
            <a:p>
              <a:pPr algn="ctr"/>
              <a:r>
                <a:rPr lang="ru-RU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Новые возможности</a:t>
              </a:r>
            </a:p>
            <a:p>
              <a:pPr algn="ctr"/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PA-îṡļïḑé">
              <a:extLst>
                <a:ext uri="{FF2B5EF4-FFF2-40B4-BE49-F238E27FC236}">
                  <a16:creationId xmlns:a16="http://schemas.microsoft.com/office/drawing/2014/main" id="{12997389-6A6F-55FC-6EAE-049F6543206B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2673208" y="5295555"/>
              <a:ext cx="2842708" cy="39338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/>
            <a:p>
              <a:pPr algn="ctr"/>
              <a:r>
                <a:rPr lang="ru-RU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Быстрый поиск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20" name="PA-ïsļíḑe">
              <a:extLst>
                <a:ext uri="{FF2B5EF4-FFF2-40B4-BE49-F238E27FC236}">
                  <a16:creationId xmlns:a16="http://schemas.microsoft.com/office/drawing/2014/main" id="{99BD536B-876C-FC80-2C3B-0083E15FEDD7}"/>
                </a:ext>
              </a:extLst>
            </p:cNvPr>
            <p:cNvSpPr txBox="1"/>
            <p:nvPr>
              <p:custDataLst>
                <p:tags r:id="rId4"/>
              </p:custDataLst>
            </p:nvPr>
          </p:nvSpPr>
          <p:spPr>
            <a:xfrm>
              <a:off x="5137646" y="3272545"/>
              <a:ext cx="2842708" cy="39338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/>
            <a:p>
              <a:pPr algn="ctr"/>
              <a:r>
                <a:rPr lang="ru-RU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Новые фильмы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8" name="PA-iSļîḋê">
              <a:extLst>
                <a:ext uri="{FF2B5EF4-FFF2-40B4-BE49-F238E27FC236}">
                  <a16:creationId xmlns:a16="http://schemas.microsoft.com/office/drawing/2014/main" id="{FB4C3A72-6115-2892-0933-C84B59B89F19}"/>
                </a:ext>
              </a:extLst>
            </p:cNvPr>
            <p:cNvSpPr txBox="1"/>
            <p:nvPr>
              <p:custDataLst>
                <p:tags r:id="rId5"/>
              </p:custDataLst>
            </p:nvPr>
          </p:nvSpPr>
          <p:spPr>
            <a:xfrm>
              <a:off x="1519687" y="3282072"/>
              <a:ext cx="2842708" cy="39338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/>
            <a:p>
              <a:pPr algn="ctr"/>
              <a:r>
                <a:rPr lang="ru-RU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Удобная сортировка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  <p:sp>
          <p:nvSpPr>
            <p:cNvPr id="16" name="PA-ïšlîḓe">
              <a:extLst>
                <a:ext uri="{FF2B5EF4-FFF2-40B4-BE49-F238E27FC236}">
                  <a16:creationId xmlns:a16="http://schemas.microsoft.com/office/drawing/2014/main" id="{CF815374-6F8C-1B33-DEE8-47FD31A06978}"/>
                </a:ext>
              </a:extLst>
            </p:cNvPr>
            <p:cNvSpPr txBox="1"/>
            <p:nvPr>
              <p:custDataLst>
                <p:tags r:id="rId6"/>
              </p:custDataLst>
            </p:nvPr>
          </p:nvSpPr>
          <p:spPr>
            <a:xfrm>
              <a:off x="6204387" y="5295555"/>
              <a:ext cx="2842708" cy="393389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normAutofit lnSpcReduction="10000"/>
            </a:bodyPr>
            <a:lstStyle/>
            <a:p>
              <a:pPr algn="ctr"/>
              <a:r>
                <a:rPr lang="ru-RU" altLang="zh-CN" sz="20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  <a:sym typeface="+mn-lt"/>
                </a:rPr>
                <a:t>Новые функции</a:t>
              </a:r>
              <a:endParaRPr lang="zh-CN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cs typeface="Roboto" panose="02000000000000000000" pitchFamily="2" charset="0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5331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/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4B6F3D-09E4-4DA0-B3FF-0B21BF6627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/>
          <a:lstStyle/>
          <a:p>
            <a:r>
              <a:rPr lang="ru-RU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НеКиноПоиск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3295D27-6D8D-44F3-8111-E6C45FF4B6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презентация сайта онлайн-кинотеатра “</a:t>
            </a:r>
            <a:r>
              <a:rPr lang="ru-RU" sz="2400" dirty="0" err="1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НеКиноПоиск</a:t>
            </a:r>
            <a:r>
              <a:rPr lang="ru-RU" sz="2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”</a:t>
            </a:r>
          </a:p>
          <a:p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8DAD7467-DDBC-4993-BD74-4F2F3C119E8E}"/>
              </a:ext>
            </a:extLst>
          </p:cNvPr>
          <p:cNvSpPr/>
          <p:nvPr/>
        </p:nvSpPr>
        <p:spPr>
          <a:xfrm>
            <a:off x="8797393" y="2597893"/>
            <a:ext cx="1260623" cy="72502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2381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/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Заголовок 17">
            <a:extLst>
              <a:ext uri="{FF2B5EF4-FFF2-40B4-BE49-F238E27FC236}">
                <a16:creationId xmlns:a16="http://schemas.microsoft.com/office/drawing/2014/main" id="{F57186AB-723B-456C-A185-6255BD438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Проблемы пользователей:</a:t>
            </a:r>
            <a:b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Облако 1">
            <a:extLst>
              <a:ext uri="{FF2B5EF4-FFF2-40B4-BE49-F238E27FC236}">
                <a16:creationId xmlns:a16="http://schemas.microsoft.com/office/drawing/2014/main" id="{2CE0C0DB-BDCC-0D44-E5B8-1DFD5C56E1C3}"/>
              </a:ext>
            </a:extLst>
          </p:cNvPr>
          <p:cNvSpPr/>
          <p:nvPr/>
        </p:nvSpPr>
        <p:spPr>
          <a:xfrm rot="274525">
            <a:off x="8530451" y="404094"/>
            <a:ext cx="2970810" cy="1850516"/>
          </a:xfrm>
          <a:prstGeom prst="cloud">
            <a:avLst/>
          </a:prstGeom>
          <a:solidFill>
            <a:srgbClr val="E5E5E5">
              <a:alpha val="73000"/>
            </a:srgbClr>
          </a:solidFill>
          <a:ln>
            <a:solidFill>
              <a:srgbClr val="F47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Высокие цены на подписки</a:t>
            </a:r>
          </a:p>
        </p:txBody>
      </p:sp>
      <p:sp>
        <p:nvSpPr>
          <p:cNvPr id="9" name="Облако 2">
            <a:extLst>
              <a:ext uri="{FF2B5EF4-FFF2-40B4-BE49-F238E27FC236}">
                <a16:creationId xmlns:a16="http://schemas.microsoft.com/office/drawing/2014/main" id="{F8B415F9-5744-1DA6-8EB3-3E7D8A843FE7}"/>
              </a:ext>
            </a:extLst>
          </p:cNvPr>
          <p:cNvSpPr/>
          <p:nvPr/>
        </p:nvSpPr>
        <p:spPr>
          <a:xfrm rot="391425">
            <a:off x="7593110" y="3754818"/>
            <a:ext cx="4179544" cy="2757578"/>
          </a:xfrm>
          <a:prstGeom prst="cloud">
            <a:avLst/>
          </a:prstGeom>
          <a:solidFill>
            <a:srgbClr val="E5E5E5">
              <a:alpha val="73000"/>
            </a:srgbClr>
          </a:solidFill>
          <a:ln>
            <a:solidFill>
              <a:srgbClr val="F47A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Ограниченный выбор фильмов</a:t>
            </a:r>
          </a:p>
        </p:txBody>
      </p:sp>
      <p:sp>
        <p:nvSpPr>
          <p:cNvPr id="10" name="Облако 3">
            <a:extLst>
              <a:ext uri="{FF2B5EF4-FFF2-40B4-BE49-F238E27FC236}">
                <a16:creationId xmlns:a16="http://schemas.microsoft.com/office/drawing/2014/main" id="{D9FFB3CB-11BE-CEDA-7360-DFF75EF497D8}"/>
              </a:ext>
            </a:extLst>
          </p:cNvPr>
          <p:cNvSpPr/>
          <p:nvPr/>
        </p:nvSpPr>
        <p:spPr>
          <a:xfrm rot="402435">
            <a:off x="652027" y="4629868"/>
            <a:ext cx="2639295" cy="1696691"/>
          </a:xfrm>
          <a:prstGeom prst="cloud">
            <a:avLst/>
          </a:prstGeom>
          <a:solidFill>
            <a:srgbClr val="E5E5E5">
              <a:alpha val="73000"/>
            </a:srgbClr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Сложные интерфейсы</a:t>
            </a:r>
          </a:p>
        </p:txBody>
      </p:sp>
      <p:sp>
        <p:nvSpPr>
          <p:cNvPr id="11" name="Облако 4">
            <a:extLst>
              <a:ext uri="{FF2B5EF4-FFF2-40B4-BE49-F238E27FC236}">
                <a16:creationId xmlns:a16="http://schemas.microsoft.com/office/drawing/2014/main" id="{3EAE74DF-4D9F-F88F-E12B-918ACC32E21C}"/>
              </a:ext>
            </a:extLst>
          </p:cNvPr>
          <p:cNvSpPr/>
          <p:nvPr/>
        </p:nvSpPr>
        <p:spPr>
          <a:xfrm rot="21404380">
            <a:off x="1475763" y="1414561"/>
            <a:ext cx="3035912" cy="1915779"/>
          </a:xfrm>
          <a:prstGeom prst="cloud">
            <a:avLst/>
          </a:prstGeom>
          <a:solidFill>
            <a:srgbClr val="F5E5E5">
              <a:alpha val="73000"/>
            </a:srgbClr>
          </a:solidFill>
          <a:ln>
            <a:solidFill>
              <a:srgbClr val="FCA31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Раздражающая реклама</a:t>
            </a:r>
          </a:p>
        </p:txBody>
      </p:sp>
      <p:pic>
        <p:nvPicPr>
          <p:cNvPr id="7" name="Picture 6" descr="A cartoon character with hands on their head&#10;&#10;AI-generated content may be incorrect.">
            <a:extLst>
              <a:ext uri="{FF2B5EF4-FFF2-40B4-BE49-F238E27FC236}">
                <a16:creationId xmlns:a16="http://schemas.microsoft.com/office/drawing/2014/main" id="{BE7DDB57-F6ED-DA18-7F0B-7724261069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8594" b="92578" l="9961" r="89844">
                        <a14:foregroundMark x1="51563" y1="8984" x2="48633" y2="9180"/>
                        <a14:foregroundMark x1="49414" y1="88867" x2="53711" y2="91797"/>
                        <a14:foregroundMark x1="39844" y1="92383" x2="35938" y2="92578"/>
                        <a14:foregroundMark x1="15430" y1="61914" x2="15430" y2="61914"/>
                        <a14:foregroundMark x1="26563" y1="61914" x2="26563" y2="61914"/>
                        <a14:foregroundMark x1="58398" y1="62305" x2="58398" y2="62305"/>
                        <a14:foregroundMark x1="69531" y1="61914" x2="69531" y2="61914"/>
                        <a14:foregroundMark x1="80273" y1="61914" x2="80273" y2="61914"/>
                        <a14:backgroundMark x1="42188" y1="27344" x2="41016" y2="28125"/>
                        <a14:backgroundMark x1="62695" y1="29688" x2="60938" y2="29688"/>
                        <a14:backgroundMark x1="45117" y1="78906" x2="45117" y2="80078"/>
                        <a14:backgroundMark x1="45508" y1="73047" x2="45508" y2="74023"/>
                        <a14:backgroundMark x1="41602" y1="22852" x2="41602" y2="22852"/>
                        <a14:backgroundMark x1="62500" y1="23242" x2="62500" y2="23242"/>
                        <a14:backgroundMark x1="62500" y1="22656" x2="62500" y2="22656"/>
                        <a14:backgroundMark x1="63672" y1="18945" x2="63672" y2="18945"/>
                        <a14:backgroundMark x1="41992" y1="22070" x2="41992" y2="22070"/>
                        <a14:backgroundMark x1="36328" y1="67188" x2="36328" y2="67188"/>
                        <a14:backgroundMark x1="46094" y1="64063" x2="46094" y2="64063"/>
                        <a14:backgroundMark x1="46094" y1="63672" x2="46094" y2="63672"/>
                        <a14:backgroundMark x1="45508" y1="69531" x2="45508" y2="69531"/>
                        <a14:backgroundMark x1="45703" y1="68555" x2="45703" y2="68555"/>
                        <a14:backgroundMark x1="36914" y1="32422" x2="36914" y2="32422"/>
                        <a14:backgroundMark x1="55664" y1="31641" x2="55664" y2="31641"/>
                        <a14:backgroundMark x1="63867" y1="32227" x2="63867" y2="32227"/>
                      </a14:backgroundRemoval>
                    </a14:imgEffect>
                    <a14:imgEffect>
                      <a14:sharpenSoften amount="-20000"/>
                    </a14:imgEffect>
                    <a14:imgEffect>
                      <a14:brightnessContrast bright="-5000" contrast="2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214" y="793306"/>
            <a:ext cx="5553076" cy="555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2115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EA64A3-DE06-9708-3931-F84EDEC430F5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rgbClr val="FCA311">
              <a:alpha val="21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93A0A210-D0C0-476D-BC37-E7ACDD23821F}"/>
              </a:ext>
            </a:extLst>
          </p:cNvPr>
          <p:cNvSpPr/>
          <p:nvPr/>
        </p:nvSpPr>
        <p:spPr>
          <a:xfrm rot="19361183">
            <a:off x="5691689" y="3497786"/>
            <a:ext cx="1027840" cy="554625"/>
          </a:xfrm>
          <a:prstGeom prst="ellipse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олилиния: фигура 27">
            <a:extLst>
              <a:ext uri="{FF2B5EF4-FFF2-40B4-BE49-F238E27FC236}">
                <a16:creationId xmlns:a16="http://schemas.microsoft.com/office/drawing/2014/main" id="{71105384-35DA-4E4E-9E7C-C9A82AD6CD13}"/>
              </a:ext>
            </a:extLst>
          </p:cNvPr>
          <p:cNvSpPr/>
          <p:nvPr/>
        </p:nvSpPr>
        <p:spPr>
          <a:xfrm>
            <a:off x="401968" y="1604962"/>
            <a:ext cx="2696841" cy="2971182"/>
          </a:xfrm>
          <a:custGeom>
            <a:avLst/>
            <a:gdLst>
              <a:gd name="connsiteX0" fmla="*/ 2379873 w 2696841"/>
              <a:gd name="connsiteY0" fmla="*/ 675017 h 2971182"/>
              <a:gd name="connsiteX1" fmla="*/ 2674513 w 2696841"/>
              <a:gd name="connsiteY1" fmla="*/ 14617 h 2971182"/>
              <a:gd name="connsiteX2" fmla="*/ 1770273 w 2696841"/>
              <a:gd name="connsiteY2" fmla="*/ 360057 h 2971182"/>
              <a:gd name="connsiteX3" fmla="*/ 794913 w 2696841"/>
              <a:gd name="connsiteY3" fmla="*/ 1904377 h 2971182"/>
              <a:gd name="connsiteX4" fmla="*/ 2433 w 2696841"/>
              <a:gd name="connsiteY4" fmla="*/ 2402217 h 2971182"/>
              <a:gd name="connsiteX5" fmla="*/ 571393 w 2696841"/>
              <a:gd name="connsiteY5" fmla="*/ 2971177 h 2971182"/>
              <a:gd name="connsiteX6" fmla="*/ 1241953 w 2696841"/>
              <a:gd name="connsiteY6" fmla="*/ 2392057 h 2971182"/>
              <a:gd name="connsiteX7" fmla="*/ 2207153 w 2696841"/>
              <a:gd name="connsiteY7" fmla="*/ 2869577 h 2971182"/>
              <a:gd name="connsiteX8" fmla="*/ 1922673 w 2696841"/>
              <a:gd name="connsiteY8" fmla="*/ 1589417 h 2971182"/>
              <a:gd name="connsiteX9" fmla="*/ 2379873 w 2696841"/>
              <a:gd name="connsiteY9" fmla="*/ 675017 h 2971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6841" h="2971182">
                <a:moveTo>
                  <a:pt x="2379873" y="675017"/>
                </a:moveTo>
                <a:cubicBezTo>
                  <a:pt x="2505180" y="412550"/>
                  <a:pt x="2776113" y="67110"/>
                  <a:pt x="2674513" y="14617"/>
                </a:cubicBezTo>
                <a:cubicBezTo>
                  <a:pt x="2572913" y="-37876"/>
                  <a:pt x="2083540" y="45097"/>
                  <a:pt x="1770273" y="360057"/>
                </a:cubicBezTo>
                <a:cubicBezTo>
                  <a:pt x="1457006" y="675017"/>
                  <a:pt x="1089553" y="1564017"/>
                  <a:pt x="794913" y="1904377"/>
                </a:cubicBezTo>
                <a:cubicBezTo>
                  <a:pt x="500273" y="2244737"/>
                  <a:pt x="39686" y="2224417"/>
                  <a:pt x="2433" y="2402217"/>
                </a:cubicBezTo>
                <a:cubicBezTo>
                  <a:pt x="-34820" y="2580017"/>
                  <a:pt x="364806" y="2972870"/>
                  <a:pt x="571393" y="2971177"/>
                </a:cubicBezTo>
                <a:cubicBezTo>
                  <a:pt x="777980" y="2969484"/>
                  <a:pt x="969326" y="2408990"/>
                  <a:pt x="1241953" y="2392057"/>
                </a:cubicBezTo>
                <a:cubicBezTo>
                  <a:pt x="1514580" y="2375124"/>
                  <a:pt x="2093700" y="3003350"/>
                  <a:pt x="2207153" y="2869577"/>
                </a:cubicBezTo>
                <a:cubicBezTo>
                  <a:pt x="2320606" y="2735804"/>
                  <a:pt x="1887113" y="1958564"/>
                  <a:pt x="1922673" y="1589417"/>
                </a:cubicBezTo>
                <a:cubicBezTo>
                  <a:pt x="1958233" y="1220270"/>
                  <a:pt x="2254566" y="937484"/>
                  <a:pt x="2379873" y="675017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олилиния: фигура 25">
            <a:extLst>
              <a:ext uri="{FF2B5EF4-FFF2-40B4-BE49-F238E27FC236}">
                <a16:creationId xmlns:a16="http://schemas.microsoft.com/office/drawing/2014/main" id="{6C3004AD-4CE8-4409-A5DB-06B525A942B5}"/>
              </a:ext>
            </a:extLst>
          </p:cNvPr>
          <p:cNvSpPr/>
          <p:nvPr/>
        </p:nvSpPr>
        <p:spPr>
          <a:xfrm>
            <a:off x="203743" y="86769"/>
            <a:ext cx="3172228" cy="2473617"/>
          </a:xfrm>
          <a:custGeom>
            <a:avLst/>
            <a:gdLst>
              <a:gd name="connsiteX0" fmla="*/ 1360897 w 3172228"/>
              <a:gd name="connsiteY0" fmla="*/ 1080603 h 2473617"/>
              <a:gd name="connsiteX1" fmla="*/ 1838417 w 3172228"/>
              <a:gd name="connsiteY1" fmla="*/ 836763 h 2473617"/>
              <a:gd name="connsiteX2" fmla="*/ 2498817 w 3172228"/>
              <a:gd name="connsiteY2" fmla="*/ 1202523 h 2473617"/>
              <a:gd name="connsiteX3" fmla="*/ 3149057 w 3172228"/>
              <a:gd name="connsiteY3" fmla="*/ 785963 h 2473617"/>
              <a:gd name="connsiteX4" fmla="*/ 2945857 w 3172228"/>
              <a:gd name="connsiteY4" fmla="*/ 328763 h 2473617"/>
              <a:gd name="connsiteX5" fmla="*/ 2173697 w 3172228"/>
              <a:gd name="connsiteY5" fmla="*/ 95083 h 2473617"/>
              <a:gd name="connsiteX6" fmla="*/ 1523457 w 3172228"/>
              <a:gd name="connsiteY6" fmla="*/ 410043 h 2473617"/>
              <a:gd name="connsiteX7" fmla="*/ 1045937 w 3172228"/>
              <a:gd name="connsiteY7" fmla="*/ 440523 h 2473617"/>
              <a:gd name="connsiteX8" fmla="*/ 730977 w 3172228"/>
              <a:gd name="connsiteY8" fmla="*/ 196683 h 2473617"/>
              <a:gd name="connsiteX9" fmla="*/ 476977 w 3172228"/>
              <a:gd name="connsiteY9" fmla="*/ 3643 h 2473617"/>
              <a:gd name="connsiteX10" fmla="*/ 19777 w 3172228"/>
              <a:gd name="connsiteY10" fmla="*/ 369403 h 2473617"/>
              <a:gd name="connsiteX11" fmla="*/ 141697 w 3172228"/>
              <a:gd name="connsiteY11" fmla="*/ 2025483 h 2473617"/>
              <a:gd name="connsiteX12" fmla="*/ 670017 w 3172228"/>
              <a:gd name="connsiteY12" fmla="*/ 2472523 h 2473617"/>
              <a:gd name="connsiteX13" fmla="*/ 1157697 w 3172228"/>
              <a:gd name="connsiteY13" fmla="*/ 1944203 h 2473617"/>
              <a:gd name="connsiteX14" fmla="*/ 1127217 w 3172228"/>
              <a:gd name="connsiteY14" fmla="*/ 1344763 h 2473617"/>
              <a:gd name="connsiteX15" fmla="*/ 1360897 w 3172228"/>
              <a:gd name="connsiteY15" fmla="*/ 1080603 h 247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72228" h="2473617">
                <a:moveTo>
                  <a:pt x="1360897" y="1080603"/>
                </a:moveTo>
                <a:cubicBezTo>
                  <a:pt x="1479430" y="995936"/>
                  <a:pt x="1648764" y="816443"/>
                  <a:pt x="1838417" y="836763"/>
                </a:cubicBezTo>
                <a:cubicBezTo>
                  <a:pt x="2028070" y="857083"/>
                  <a:pt x="2280377" y="1210990"/>
                  <a:pt x="2498817" y="1202523"/>
                </a:cubicBezTo>
                <a:cubicBezTo>
                  <a:pt x="2717257" y="1194056"/>
                  <a:pt x="3074550" y="931590"/>
                  <a:pt x="3149057" y="785963"/>
                </a:cubicBezTo>
                <a:cubicBezTo>
                  <a:pt x="3223564" y="640336"/>
                  <a:pt x="3108417" y="443910"/>
                  <a:pt x="2945857" y="328763"/>
                </a:cubicBezTo>
                <a:cubicBezTo>
                  <a:pt x="2783297" y="213616"/>
                  <a:pt x="2410764" y="81536"/>
                  <a:pt x="2173697" y="95083"/>
                </a:cubicBezTo>
                <a:cubicBezTo>
                  <a:pt x="1936630" y="108630"/>
                  <a:pt x="1711417" y="352470"/>
                  <a:pt x="1523457" y="410043"/>
                </a:cubicBezTo>
                <a:cubicBezTo>
                  <a:pt x="1335497" y="467616"/>
                  <a:pt x="1178017" y="476083"/>
                  <a:pt x="1045937" y="440523"/>
                </a:cubicBezTo>
                <a:cubicBezTo>
                  <a:pt x="913857" y="404963"/>
                  <a:pt x="730977" y="196683"/>
                  <a:pt x="730977" y="196683"/>
                </a:cubicBezTo>
                <a:cubicBezTo>
                  <a:pt x="636150" y="123870"/>
                  <a:pt x="595510" y="-25144"/>
                  <a:pt x="476977" y="3643"/>
                </a:cubicBezTo>
                <a:cubicBezTo>
                  <a:pt x="358444" y="32430"/>
                  <a:pt x="75657" y="32430"/>
                  <a:pt x="19777" y="369403"/>
                </a:cubicBezTo>
                <a:cubicBezTo>
                  <a:pt x="-36103" y="706376"/>
                  <a:pt x="33324" y="1674963"/>
                  <a:pt x="141697" y="2025483"/>
                </a:cubicBezTo>
                <a:cubicBezTo>
                  <a:pt x="250070" y="2376003"/>
                  <a:pt x="500684" y="2486070"/>
                  <a:pt x="670017" y="2472523"/>
                </a:cubicBezTo>
                <a:cubicBezTo>
                  <a:pt x="839350" y="2458976"/>
                  <a:pt x="1081497" y="2132163"/>
                  <a:pt x="1157697" y="1944203"/>
                </a:cubicBezTo>
                <a:cubicBezTo>
                  <a:pt x="1233897" y="1756243"/>
                  <a:pt x="1093350" y="1492083"/>
                  <a:pt x="1127217" y="1344763"/>
                </a:cubicBezTo>
                <a:cubicBezTo>
                  <a:pt x="1161084" y="1197443"/>
                  <a:pt x="1242364" y="1165270"/>
                  <a:pt x="1360897" y="1080603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Полилиния: фигура 26">
            <a:extLst>
              <a:ext uri="{FF2B5EF4-FFF2-40B4-BE49-F238E27FC236}">
                <a16:creationId xmlns:a16="http://schemas.microsoft.com/office/drawing/2014/main" id="{7B77632F-7E37-4F7A-92DB-B054292D72DD}"/>
              </a:ext>
            </a:extLst>
          </p:cNvPr>
          <p:cNvSpPr/>
          <p:nvPr/>
        </p:nvSpPr>
        <p:spPr>
          <a:xfrm rot="19640016">
            <a:off x="4935841" y="151024"/>
            <a:ext cx="3737121" cy="3083360"/>
          </a:xfrm>
          <a:custGeom>
            <a:avLst/>
            <a:gdLst>
              <a:gd name="connsiteX0" fmla="*/ 1376396 w 1681332"/>
              <a:gd name="connsiteY0" fmla="*/ 515656 h 2726863"/>
              <a:gd name="connsiteX1" fmla="*/ 1681196 w 1681332"/>
              <a:gd name="connsiteY1" fmla="*/ 810296 h 2726863"/>
              <a:gd name="connsiteX2" fmla="*/ 1345916 w 1681332"/>
              <a:gd name="connsiteY2" fmla="*/ 942376 h 2726863"/>
              <a:gd name="connsiteX3" fmla="*/ 1112236 w 1681332"/>
              <a:gd name="connsiteY3" fmla="*/ 1186216 h 2726863"/>
              <a:gd name="connsiteX4" fmla="*/ 1589756 w 1681332"/>
              <a:gd name="connsiteY4" fmla="*/ 2344456 h 2726863"/>
              <a:gd name="connsiteX5" fmla="*/ 1447516 w 1681332"/>
              <a:gd name="connsiteY5" fmla="*/ 2700056 h 2726863"/>
              <a:gd name="connsiteX6" fmla="*/ 1000476 w 1681332"/>
              <a:gd name="connsiteY6" fmla="*/ 2659416 h 2726863"/>
              <a:gd name="connsiteX7" fmla="*/ 594076 w 1681332"/>
              <a:gd name="connsiteY7" fmla="*/ 2324136 h 2726863"/>
              <a:gd name="connsiteX8" fmla="*/ 695676 w 1681332"/>
              <a:gd name="connsiteY8" fmla="*/ 1023656 h 2726863"/>
              <a:gd name="connsiteX9" fmla="*/ 238476 w 1681332"/>
              <a:gd name="connsiteY9" fmla="*/ 617256 h 2726863"/>
              <a:gd name="connsiteX10" fmla="*/ 14956 w 1681332"/>
              <a:gd name="connsiteY10" fmla="*/ 221016 h 2726863"/>
              <a:gd name="connsiteX11" fmla="*/ 644876 w 1681332"/>
              <a:gd name="connsiteY11" fmla="*/ 7656 h 2726863"/>
              <a:gd name="connsiteX12" fmla="*/ 1376396 w 1681332"/>
              <a:gd name="connsiteY12" fmla="*/ 515656 h 27268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81332" h="2726863">
                <a:moveTo>
                  <a:pt x="1376396" y="515656"/>
                </a:moveTo>
                <a:cubicBezTo>
                  <a:pt x="1549116" y="649429"/>
                  <a:pt x="1686276" y="739176"/>
                  <a:pt x="1681196" y="810296"/>
                </a:cubicBezTo>
                <a:cubicBezTo>
                  <a:pt x="1676116" y="881416"/>
                  <a:pt x="1440743" y="879723"/>
                  <a:pt x="1345916" y="942376"/>
                </a:cubicBezTo>
                <a:cubicBezTo>
                  <a:pt x="1251089" y="1005029"/>
                  <a:pt x="1071596" y="952536"/>
                  <a:pt x="1112236" y="1186216"/>
                </a:cubicBezTo>
                <a:cubicBezTo>
                  <a:pt x="1152876" y="1419896"/>
                  <a:pt x="1533876" y="2092149"/>
                  <a:pt x="1589756" y="2344456"/>
                </a:cubicBezTo>
                <a:cubicBezTo>
                  <a:pt x="1645636" y="2596763"/>
                  <a:pt x="1545729" y="2647563"/>
                  <a:pt x="1447516" y="2700056"/>
                </a:cubicBezTo>
                <a:cubicBezTo>
                  <a:pt x="1349303" y="2752549"/>
                  <a:pt x="1142716" y="2722069"/>
                  <a:pt x="1000476" y="2659416"/>
                </a:cubicBezTo>
                <a:cubicBezTo>
                  <a:pt x="858236" y="2596763"/>
                  <a:pt x="644876" y="2596763"/>
                  <a:pt x="594076" y="2324136"/>
                </a:cubicBezTo>
                <a:cubicBezTo>
                  <a:pt x="543276" y="2051509"/>
                  <a:pt x="754943" y="1308136"/>
                  <a:pt x="695676" y="1023656"/>
                </a:cubicBezTo>
                <a:cubicBezTo>
                  <a:pt x="636409" y="739176"/>
                  <a:pt x="351929" y="751029"/>
                  <a:pt x="238476" y="617256"/>
                </a:cubicBezTo>
                <a:cubicBezTo>
                  <a:pt x="125023" y="483483"/>
                  <a:pt x="-52777" y="322616"/>
                  <a:pt x="14956" y="221016"/>
                </a:cubicBezTo>
                <a:cubicBezTo>
                  <a:pt x="82689" y="119416"/>
                  <a:pt x="419663" y="-36371"/>
                  <a:pt x="644876" y="7656"/>
                </a:cubicBezTo>
                <a:cubicBezTo>
                  <a:pt x="870089" y="51683"/>
                  <a:pt x="1203676" y="381883"/>
                  <a:pt x="1376396" y="515656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олилиния: фигура 23">
            <a:extLst>
              <a:ext uri="{FF2B5EF4-FFF2-40B4-BE49-F238E27FC236}">
                <a16:creationId xmlns:a16="http://schemas.microsoft.com/office/drawing/2014/main" id="{B9CF6E44-063F-4038-8A04-351690A3CAAF}"/>
              </a:ext>
            </a:extLst>
          </p:cNvPr>
          <p:cNvSpPr/>
          <p:nvPr/>
        </p:nvSpPr>
        <p:spPr>
          <a:xfrm>
            <a:off x="8829423" y="3572921"/>
            <a:ext cx="2040002" cy="1048611"/>
          </a:xfrm>
          <a:custGeom>
            <a:avLst/>
            <a:gdLst>
              <a:gd name="connsiteX0" fmla="*/ 1238972 w 2040002"/>
              <a:gd name="connsiteY0" fmla="*/ 457308 h 1048611"/>
              <a:gd name="connsiteX1" fmla="*/ 812252 w 2040002"/>
              <a:gd name="connsiteY1" fmla="*/ 108 h 1048611"/>
              <a:gd name="connsiteX2" fmla="*/ 273772 w 2040002"/>
              <a:gd name="connsiteY2" fmla="*/ 416668 h 1048611"/>
              <a:gd name="connsiteX3" fmla="*/ 19772 w 2040002"/>
              <a:gd name="connsiteY3" fmla="*/ 660508 h 1048611"/>
              <a:gd name="connsiteX4" fmla="*/ 781772 w 2040002"/>
              <a:gd name="connsiteY4" fmla="*/ 711308 h 1048611"/>
              <a:gd name="connsiteX5" fmla="*/ 1360892 w 2040002"/>
              <a:gd name="connsiteY5" fmla="*/ 1046588 h 1048611"/>
              <a:gd name="connsiteX6" fmla="*/ 2000972 w 2040002"/>
              <a:gd name="connsiteY6" fmla="*/ 833228 h 1048611"/>
              <a:gd name="connsiteX7" fmla="*/ 1889212 w 2040002"/>
              <a:gd name="connsiteY7" fmla="*/ 467468 h 1048611"/>
              <a:gd name="connsiteX8" fmla="*/ 1238972 w 2040002"/>
              <a:gd name="connsiteY8" fmla="*/ 457308 h 1048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0002" h="1048611">
                <a:moveTo>
                  <a:pt x="1238972" y="457308"/>
                </a:moveTo>
                <a:cubicBezTo>
                  <a:pt x="1059479" y="379415"/>
                  <a:pt x="973119" y="6881"/>
                  <a:pt x="812252" y="108"/>
                </a:cubicBezTo>
                <a:cubicBezTo>
                  <a:pt x="651385" y="-6665"/>
                  <a:pt x="405852" y="306601"/>
                  <a:pt x="273772" y="416668"/>
                </a:cubicBezTo>
                <a:cubicBezTo>
                  <a:pt x="141692" y="526735"/>
                  <a:pt x="-64895" y="611401"/>
                  <a:pt x="19772" y="660508"/>
                </a:cubicBezTo>
                <a:cubicBezTo>
                  <a:pt x="104439" y="709615"/>
                  <a:pt x="558252" y="646961"/>
                  <a:pt x="781772" y="711308"/>
                </a:cubicBezTo>
                <a:cubicBezTo>
                  <a:pt x="1005292" y="775655"/>
                  <a:pt x="1157692" y="1026268"/>
                  <a:pt x="1360892" y="1046588"/>
                </a:cubicBezTo>
                <a:cubicBezTo>
                  <a:pt x="1564092" y="1066908"/>
                  <a:pt x="1912919" y="929748"/>
                  <a:pt x="2000972" y="833228"/>
                </a:cubicBezTo>
                <a:cubicBezTo>
                  <a:pt x="2089025" y="736708"/>
                  <a:pt x="2017905" y="531815"/>
                  <a:pt x="1889212" y="467468"/>
                </a:cubicBezTo>
                <a:cubicBezTo>
                  <a:pt x="1760519" y="403121"/>
                  <a:pt x="1418465" y="535201"/>
                  <a:pt x="1238972" y="457308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BE132021-9285-46FE-BD5C-8639CCF58470}"/>
              </a:ext>
            </a:extLst>
          </p:cNvPr>
          <p:cNvSpPr/>
          <p:nvPr/>
        </p:nvSpPr>
        <p:spPr>
          <a:xfrm>
            <a:off x="8733074" y="0"/>
            <a:ext cx="3436821" cy="4094788"/>
          </a:xfrm>
          <a:custGeom>
            <a:avLst/>
            <a:gdLst>
              <a:gd name="connsiteX0" fmla="*/ 1182725 w 3436821"/>
              <a:gd name="connsiteY0" fmla="*/ 294025 h 4094788"/>
              <a:gd name="connsiteX1" fmla="*/ 14325 w 3436821"/>
              <a:gd name="connsiteY1" fmla="*/ 548025 h 4094788"/>
              <a:gd name="connsiteX2" fmla="*/ 593445 w 3436821"/>
              <a:gd name="connsiteY2" fmla="*/ 1076345 h 4094788"/>
              <a:gd name="connsiteX3" fmla="*/ 1497685 w 3436821"/>
              <a:gd name="connsiteY3" fmla="*/ 1015385 h 4094788"/>
              <a:gd name="connsiteX4" fmla="*/ 1304645 w 3436821"/>
              <a:gd name="connsiteY4" fmla="*/ 1990745 h 4094788"/>
              <a:gd name="connsiteX5" fmla="*/ 1243685 w 3436821"/>
              <a:gd name="connsiteY5" fmla="*/ 2752745 h 4094788"/>
              <a:gd name="connsiteX6" fmla="*/ 1761845 w 3436821"/>
              <a:gd name="connsiteY6" fmla="*/ 3311545 h 4094788"/>
              <a:gd name="connsiteX7" fmla="*/ 2401925 w 3436821"/>
              <a:gd name="connsiteY7" fmla="*/ 1899305 h 4094788"/>
              <a:gd name="connsiteX8" fmla="*/ 2808325 w 3436821"/>
              <a:gd name="connsiteY8" fmla="*/ 2620665 h 4094788"/>
              <a:gd name="connsiteX9" fmla="*/ 2422245 w 3436821"/>
              <a:gd name="connsiteY9" fmla="*/ 3900825 h 4094788"/>
              <a:gd name="connsiteX10" fmla="*/ 2970885 w 3436821"/>
              <a:gd name="connsiteY10" fmla="*/ 3982105 h 4094788"/>
              <a:gd name="connsiteX11" fmla="*/ 3275685 w 3436821"/>
              <a:gd name="connsiteY11" fmla="*/ 2854345 h 4094788"/>
              <a:gd name="connsiteX12" fmla="*/ 2909925 w 3436821"/>
              <a:gd name="connsiteY12" fmla="*/ 1604665 h 4094788"/>
              <a:gd name="connsiteX13" fmla="*/ 3123285 w 3436821"/>
              <a:gd name="connsiteY13" fmla="*/ 852825 h 4094788"/>
              <a:gd name="connsiteX14" fmla="*/ 3428085 w 3436821"/>
              <a:gd name="connsiteY14" fmla="*/ 527705 h 4094788"/>
              <a:gd name="connsiteX15" fmla="*/ 3326485 w 3436821"/>
              <a:gd name="connsiteY15" fmla="*/ 90825 h 4094788"/>
              <a:gd name="connsiteX16" fmla="*/ 3042005 w 3436821"/>
              <a:gd name="connsiteY16" fmla="*/ 395625 h 4094788"/>
              <a:gd name="connsiteX17" fmla="*/ 2737205 w 3436821"/>
              <a:gd name="connsiteY17" fmla="*/ 446425 h 4094788"/>
              <a:gd name="connsiteX18" fmla="*/ 2483205 w 3436821"/>
              <a:gd name="connsiteY18" fmla="*/ 80665 h 4094788"/>
              <a:gd name="connsiteX19" fmla="*/ 1965045 w 3436821"/>
              <a:gd name="connsiteY19" fmla="*/ 50185 h 4094788"/>
              <a:gd name="connsiteX20" fmla="*/ 1863445 w 3436821"/>
              <a:gd name="connsiteY20" fmla="*/ 659785 h 4094788"/>
              <a:gd name="connsiteX21" fmla="*/ 1182725 w 3436821"/>
              <a:gd name="connsiteY21" fmla="*/ 294025 h 409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436821" h="4094788">
                <a:moveTo>
                  <a:pt x="1182725" y="294025"/>
                </a:moveTo>
                <a:cubicBezTo>
                  <a:pt x="874538" y="275398"/>
                  <a:pt x="112538" y="417638"/>
                  <a:pt x="14325" y="548025"/>
                </a:cubicBezTo>
                <a:cubicBezTo>
                  <a:pt x="-83888" y="678412"/>
                  <a:pt x="346218" y="998452"/>
                  <a:pt x="593445" y="1076345"/>
                </a:cubicBezTo>
                <a:cubicBezTo>
                  <a:pt x="840672" y="1154238"/>
                  <a:pt x="1379152" y="862985"/>
                  <a:pt x="1497685" y="1015385"/>
                </a:cubicBezTo>
                <a:cubicBezTo>
                  <a:pt x="1616218" y="1167785"/>
                  <a:pt x="1346978" y="1701185"/>
                  <a:pt x="1304645" y="1990745"/>
                </a:cubicBezTo>
                <a:cubicBezTo>
                  <a:pt x="1262312" y="2280305"/>
                  <a:pt x="1167485" y="2532612"/>
                  <a:pt x="1243685" y="2752745"/>
                </a:cubicBezTo>
                <a:cubicBezTo>
                  <a:pt x="1319885" y="2972878"/>
                  <a:pt x="1568805" y="3453785"/>
                  <a:pt x="1761845" y="3311545"/>
                </a:cubicBezTo>
                <a:cubicBezTo>
                  <a:pt x="1954885" y="3169305"/>
                  <a:pt x="2227512" y="2014452"/>
                  <a:pt x="2401925" y="1899305"/>
                </a:cubicBezTo>
                <a:cubicBezTo>
                  <a:pt x="2576338" y="1784158"/>
                  <a:pt x="2804938" y="2287078"/>
                  <a:pt x="2808325" y="2620665"/>
                </a:cubicBezTo>
                <a:cubicBezTo>
                  <a:pt x="2811712" y="2954252"/>
                  <a:pt x="2395152" y="3673918"/>
                  <a:pt x="2422245" y="3900825"/>
                </a:cubicBezTo>
                <a:cubicBezTo>
                  <a:pt x="2449338" y="4127732"/>
                  <a:pt x="2828645" y="4156518"/>
                  <a:pt x="2970885" y="3982105"/>
                </a:cubicBezTo>
                <a:cubicBezTo>
                  <a:pt x="3113125" y="3807692"/>
                  <a:pt x="3285845" y="3250585"/>
                  <a:pt x="3275685" y="2854345"/>
                </a:cubicBezTo>
                <a:cubicBezTo>
                  <a:pt x="3265525" y="2458105"/>
                  <a:pt x="2935325" y="1938252"/>
                  <a:pt x="2909925" y="1604665"/>
                </a:cubicBezTo>
                <a:cubicBezTo>
                  <a:pt x="2884525" y="1271078"/>
                  <a:pt x="3036925" y="1032318"/>
                  <a:pt x="3123285" y="852825"/>
                </a:cubicBezTo>
                <a:cubicBezTo>
                  <a:pt x="3209645" y="673332"/>
                  <a:pt x="3394218" y="654705"/>
                  <a:pt x="3428085" y="527705"/>
                </a:cubicBezTo>
                <a:cubicBezTo>
                  <a:pt x="3461952" y="400705"/>
                  <a:pt x="3390832" y="112838"/>
                  <a:pt x="3326485" y="90825"/>
                </a:cubicBezTo>
                <a:cubicBezTo>
                  <a:pt x="3262138" y="68812"/>
                  <a:pt x="3140218" y="336358"/>
                  <a:pt x="3042005" y="395625"/>
                </a:cubicBezTo>
                <a:cubicBezTo>
                  <a:pt x="2943792" y="454892"/>
                  <a:pt x="2830338" y="498918"/>
                  <a:pt x="2737205" y="446425"/>
                </a:cubicBezTo>
                <a:cubicBezTo>
                  <a:pt x="2644072" y="393932"/>
                  <a:pt x="2611898" y="146705"/>
                  <a:pt x="2483205" y="80665"/>
                </a:cubicBezTo>
                <a:cubicBezTo>
                  <a:pt x="2354512" y="14625"/>
                  <a:pt x="2068338" y="-46335"/>
                  <a:pt x="1965045" y="50185"/>
                </a:cubicBezTo>
                <a:cubicBezTo>
                  <a:pt x="1861752" y="146705"/>
                  <a:pt x="1992138" y="620838"/>
                  <a:pt x="1863445" y="659785"/>
                </a:cubicBezTo>
                <a:cubicBezTo>
                  <a:pt x="1734752" y="698732"/>
                  <a:pt x="1490912" y="312652"/>
                  <a:pt x="1182725" y="294025"/>
                </a:cubicBezTo>
                <a:close/>
              </a:path>
            </a:pathLst>
          </a:custGeom>
          <a:gradFill>
            <a:gsLst>
              <a:gs pos="0">
                <a:schemeClr val="bg1">
                  <a:lumMod val="96000"/>
                </a:schemeClr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7B9380A-1885-6EF9-AC59-C51D2FC83DA6}"/>
              </a:ext>
            </a:extLst>
          </p:cNvPr>
          <p:cNvSpPr/>
          <p:nvPr/>
        </p:nvSpPr>
        <p:spPr>
          <a:xfrm rot="3019152">
            <a:off x="9926761" y="4996712"/>
            <a:ext cx="2558993" cy="2033180"/>
          </a:xfrm>
          <a:custGeom>
            <a:avLst/>
            <a:gdLst>
              <a:gd name="connsiteX0" fmla="*/ 23626 w 2558993"/>
              <a:gd name="connsiteY0" fmla="*/ 1188785 h 2033180"/>
              <a:gd name="connsiteX1" fmla="*/ 400815 w 2558993"/>
              <a:gd name="connsiteY1" fmla="*/ 966377 h 2033180"/>
              <a:gd name="connsiteX2" fmla="*/ 1071375 w 2558993"/>
              <a:gd name="connsiteY2" fmla="*/ 681897 h 2033180"/>
              <a:gd name="connsiteX3" fmla="*/ 1518207 w 2558993"/>
              <a:gd name="connsiteY3" fmla="*/ 86733 h 2033180"/>
              <a:gd name="connsiteX4" fmla="*/ 1597987 w 2558993"/>
              <a:gd name="connsiteY4" fmla="*/ 0 h 2033180"/>
              <a:gd name="connsiteX5" fmla="*/ 2558993 w 2558993"/>
              <a:gd name="connsiteY5" fmla="*/ 797299 h 2033180"/>
              <a:gd name="connsiteX6" fmla="*/ 2127578 w 2558993"/>
              <a:gd name="connsiteY6" fmla="*/ 1317295 h 2033180"/>
              <a:gd name="connsiteX7" fmla="*/ 2080549 w 2558993"/>
              <a:gd name="connsiteY7" fmla="*/ 1304117 h 2033180"/>
              <a:gd name="connsiteX8" fmla="*/ 1843536 w 2558993"/>
              <a:gd name="connsiteY8" fmla="*/ 1311817 h 2033180"/>
              <a:gd name="connsiteX9" fmla="*/ 654815 w 2558993"/>
              <a:gd name="connsiteY9" fmla="*/ 2033177 h 2033180"/>
              <a:gd name="connsiteX10" fmla="*/ 4575 w 2558993"/>
              <a:gd name="connsiteY10" fmla="*/ 1301657 h 2033180"/>
              <a:gd name="connsiteX11" fmla="*/ 23626 w 2558993"/>
              <a:gd name="connsiteY11" fmla="*/ 1188785 h 2033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58993" h="2033180">
                <a:moveTo>
                  <a:pt x="23626" y="1188785"/>
                </a:moveTo>
                <a:cubicBezTo>
                  <a:pt x="87443" y="1093695"/>
                  <a:pt x="267465" y="1043847"/>
                  <a:pt x="400815" y="966377"/>
                </a:cubicBezTo>
                <a:cubicBezTo>
                  <a:pt x="578615" y="863084"/>
                  <a:pt x="829228" y="864777"/>
                  <a:pt x="1071375" y="681897"/>
                </a:cubicBezTo>
                <a:cubicBezTo>
                  <a:pt x="1222717" y="567597"/>
                  <a:pt x="1362152" y="281979"/>
                  <a:pt x="1518207" y="86733"/>
                </a:cubicBezTo>
                <a:lnTo>
                  <a:pt x="1597987" y="0"/>
                </a:lnTo>
                <a:lnTo>
                  <a:pt x="2558993" y="797299"/>
                </a:lnTo>
                <a:lnTo>
                  <a:pt x="2127578" y="1317295"/>
                </a:lnTo>
                <a:lnTo>
                  <a:pt x="2080549" y="1304117"/>
                </a:lnTo>
                <a:cubicBezTo>
                  <a:pt x="2005037" y="1289063"/>
                  <a:pt x="1925662" y="1287263"/>
                  <a:pt x="1843536" y="1311817"/>
                </a:cubicBezTo>
                <a:cubicBezTo>
                  <a:pt x="1515028" y="1410030"/>
                  <a:pt x="961308" y="2034870"/>
                  <a:pt x="654815" y="2033177"/>
                </a:cubicBezTo>
                <a:cubicBezTo>
                  <a:pt x="348322" y="2031484"/>
                  <a:pt x="46908" y="1479457"/>
                  <a:pt x="4575" y="1301657"/>
                </a:cubicBezTo>
                <a:cubicBezTo>
                  <a:pt x="-6008" y="1257207"/>
                  <a:pt x="2353" y="1220482"/>
                  <a:pt x="23626" y="1188785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6BD22D9F-F5F0-44DD-98F5-843458A2005F}"/>
              </a:ext>
            </a:extLst>
          </p:cNvPr>
          <p:cNvSpPr/>
          <p:nvPr/>
        </p:nvSpPr>
        <p:spPr>
          <a:xfrm rot="290442">
            <a:off x="5824183" y="4394213"/>
            <a:ext cx="2834108" cy="2348396"/>
          </a:xfrm>
          <a:custGeom>
            <a:avLst/>
            <a:gdLst>
              <a:gd name="connsiteX0" fmla="*/ 1176026 w 2834108"/>
              <a:gd name="connsiteY0" fmla="*/ 1457441 h 2348396"/>
              <a:gd name="connsiteX1" fmla="*/ 1562106 w 2834108"/>
              <a:gd name="connsiteY1" fmla="*/ 319521 h 2348396"/>
              <a:gd name="connsiteX2" fmla="*/ 1409706 w 2834108"/>
              <a:gd name="connsiteY2" fmla="*/ 75681 h 2348396"/>
              <a:gd name="connsiteX3" fmla="*/ 698506 w 2834108"/>
              <a:gd name="connsiteY3" fmla="*/ 1467601 h 2348396"/>
              <a:gd name="connsiteX4" fmla="*/ 7626 w 2834108"/>
              <a:gd name="connsiteY4" fmla="*/ 1843521 h 2348396"/>
              <a:gd name="connsiteX5" fmla="*/ 383546 w 2834108"/>
              <a:gd name="connsiteY5" fmla="*/ 2270241 h 2348396"/>
              <a:gd name="connsiteX6" fmla="*/ 1206506 w 2834108"/>
              <a:gd name="connsiteY6" fmla="*/ 1995921 h 2348396"/>
              <a:gd name="connsiteX7" fmla="*/ 1816106 w 2834108"/>
              <a:gd name="connsiteY7" fmla="*/ 2341361 h 2348396"/>
              <a:gd name="connsiteX8" fmla="*/ 2649226 w 2834108"/>
              <a:gd name="connsiteY8" fmla="*/ 1609841 h 2348396"/>
              <a:gd name="connsiteX9" fmla="*/ 2781306 w 2834108"/>
              <a:gd name="connsiteY9" fmla="*/ 1112001 h 2348396"/>
              <a:gd name="connsiteX10" fmla="*/ 1958346 w 2834108"/>
              <a:gd name="connsiteY10" fmla="*/ 1630161 h 2348396"/>
              <a:gd name="connsiteX11" fmla="*/ 1176026 w 2834108"/>
              <a:gd name="connsiteY11" fmla="*/ 1457441 h 23483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834108" h="2348396">
                <a:moveTo>
                  <a:pt x="1176026" y="1457441"/>
                </a:moveTo>
                <a:cubicBezTo>
                  <a:pt x="1109986" y="1239001"/>
                  <a:pt x="1523159" y="549814"/>
                  <a:pt x="1562106" y="319521"/>
                </a:cubicBezTo>
                <a:cubicBezTo>
                  <a:pt x="1601053" y="89228"/>
                  <a:pt x="1553639" y="-115666"/>
                  <a:pt x="1409706" y="75681"/>
                </a:cubicBezTo>
                <a:cubicBezTo>
                  <a:pt x="1265773" y="267028"/>
                  <a:pt x="932186" y="1172961"/>
                  <a:pt x="698506" y="1467601"/>
                </a:cubicBezTo>
                <a:cubicBezTo>
                  <a:pt x="464826" y="1762241"/>
                  <a:pt x="60119" y="1709748"/>
                  <a:pt x="7626" y="1843521"/>
                </a:cubicBezTo>
                <a:cubicBezTo>
                  <a:pt x="-44867" y="1977294"/>
                  <a:pt x="183733" y="2244841"/>
                  <a:pt x="383546" y="2270241"/>
                </a:cubicBezTo>
                <a:cubicBezTo>
                  <a:pt x="583359" y="2295641"/>
                  <a:pt x="967746" y="1984068"/>
                  <a:pt x="1206506" y="1995921"/>
                </a:cubicBezTo>
                <a:cubicBezTo>
                  <a:pt x="1445266" y="2007774"/>
                  <a:pt x="1575653" y="2405708"/>
                  <a:pt x="1816106" y="2341361"/>
                </a:cubicBezTo>
                <a:cubicBezTo>
                  <a:pt x="2056559" y="2277014"/>
                  <a:pt x="2488359" y="1814734"/>
                  <a:pt x="2649226" y="1609841"/>
                </a:cubicBezTo>
                <a:cubicBezTo>
                  <a:pt x="2810093" y="1404948"/>
                  <a:pt x="2896453" y="1108614"/>
                  <a:pt x="2781306" y="1112001"/>
                </a:cubicBezTo>
                <a:cubicBezTo>
                  <a:pt x="2666159" y="1115388"/>
                  <a:pt x="2224199" y="1565814"/>
                  <a:pt x="1958346" y="1630161"/>
                </a:cubicBezTo>
                <a:cubicBezTo>
                  <a:pt x="1692493" y="1694508"/>
                  <a:pt x="1242066" y="1675881"/>
                  <a:pt x="1176026" y="1457441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0E190442-2790-CA78-55DA-2C2ED284E6A3}"/>
              </a:ext>
            </a:extLst>
          </p:cNvPr>
          <p:cNvSpPr/>
          <p:nvPr/>
        </p:nvSpPr>
        <p:spPr>
          <a:xfrm rot="20778842">
            <a:off x="-308987" y="3436479"/>
            <a:ext cx="6338641" cy="3559025"/>
          </a:xfrm>
          <a:custGeom>
            <a:avLst/>
            <a:gdLst>
              <a:gd name="connsiteX0" fmla="*/ 5656026 w 6338641"/>
              <a:gd name="connsiteY0" fmla="*/ 58063 h 3559025"/>
              <a:gd name="connsiteX1" fmla="*/ 5803956 w 6338641"/>
              <a:gd name="connsiteY1" fmla="*/ 116503 h 3559025"/>
              <a:gd name="connsiteX2" fmla="*/ 5215146 w 6338641"/>
              <a:gd name="connsiteY2" fmla="*/ 1305223 h 3559025"/>
              <a:gd name="connsiteX3" fmla="*/ 6323495 w 6338641"/>
              <a:gd name="connsiteY3" fmla="*/ 2199303 h 3559025"/>
              <a:gd name="connsiteX4" fmla="*/ 4245342 w 6338641"/>
              <a:gd name="connsiteY4" fmla="*/ 2595543 h 3559025"/>
              <a:gd name="connsiteX5" fmla="*/ 4072162 w 6338641"/>
              <a:gd name="connsiteY5" fmla="*/ 3418503 h 3559025"/>
              <a:gd name="connsiteX6" fmla="*/ 3528980 w 6338641"/>
              <a:gd name="connsiteY6" fmla="*/ 3556645 h 3559025"/>
              <a:gd name="connsiteX7" fmla="*/ 3506557 w 6338641"/>
              <a:gd name="connsiteY7" fmla="*/ 3559025 h 3559025"/>
              <a:gd name="connsiteX8" fmla="*/ 1834425 w 6338641"/>
              <a:gd name="connsiteY8" fmla="*/ 3151836 h 3559025"/>
              <a:gd name="connsiteX9" fmla="*/ 1800264 w 6338641"/>
              <a:gd name="connsiteY9" fmla="*/ 3117513 h 3559025"/>
              <a:gd name="connsiteX10" fmla="*/ 1249337 w 6338641"/>
              <a:gd name="connsiteY10" fmla="*/ 2727623 h 3559025"/>
              <a:gd name="connsiteX11" fmla="*/ 695603 w 6338641"/>
              <a:gd name="connsiteY11" fmla="*/ 2856925 h 3559025"/>
              <a:gd name="connsiteX12" fmla="*/ 670750 w 6338641"/>
              <a:gd name="connsiteY12" fmla="*/ 2868465 h 3559025"/>
              <a:gd name="connsiteX13" fmla="*/ 0 w 6338641"/>
              <a:gd name="connsiteY13" fmla="*/ 2705128 h 3559025"/>
              <a:gd name="connsiteX14" fmla="*/ 356269 w 6338641"/>
              <a:gd name="connsiteY14" fmla="*/ 1242095 h 3559025"/>
              <a:gd name="connsiteX15" fmla="*/ 365986 w 6338641"/>
              <a:gd name="connsiteY15" fmla="*/ 1234500 h 3559025"/>
              <a:gd name="connsiteX16" fmla="*/ 625891 w 6338641"/>
              <a:gd name="connsiteY16" fmla="*/ 1132503 h 3559025"/>
              <a:gd name="connsiteX17" fmla="*/ 2444275 w 6338641"/>
              <a:gd name="connsiteY17" fmla="*/ 1345863 h 3559025"/>
              <a:gd name="connsiteX18" fmla="*/ 3725803 w 6338641"/>
              <a:gd name="connsiteY18" fmla="*/ 1559223 h 3559025"/>
              <a:gd name="connsiteX19" fmla="*/ 3708485 w 6338641"/>
              <a:gd name="connsiteY19" fmla="*/ 207943 h 3559025"/>
              <a:gd name="connsiteX20" fmla="*/ 5656026 w 6338641"/>
              <a:gd name="connsiteY20" fmla="*/ 58063 h 3559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6338641" h="3559025">
                <a:moveTo>
                  <a:pt x="5656026" y="58063"/>
                </a:moveTo>
                <a:cubicBezTo>
                  <a:pt x="5721696" y="74170"/>
                  <a:pt x="5772568" y="93643"/>
                  <a:pt x="5803956" y="116503"/>
                </a:cubicBezTo>
                <a:cubicBezTo>
                  <a:pt x="6055066" y="299383"/>
                  <a:pt x="5128557" y="958090"/>
                  <a:pt x="5215146" y="1305223"/>
                </a:cubicBezTo>
                <a:cubicBezTo>
                  <a:pt x="5301736" y="1652356"/>
                  <a:pt x="6485130" y="1984250"/>
                  <a:pt x="6323495" y="2199303"/>
                </a:cubicBezTo>
                <a:cubicBezTo>
                  <a:pt x="6161860" y="2414356"/>
                  <a:pt x="4620563" y="2392343"/>
                  <a:pt x="4245342" y="2595543"/>
                </a:cubicBezTo>
                <a:cubicBezTo>
                  <a:pt x="3870120" y="2798743"/>
                  <a:pt x="4380999" y="3261023"/>
                  <a:pt x="4072162" y="3418503"/>
                </a:cubicBezTo>
                <a:cubicBezTo>
                  <a:pt x="3956348" y="3477558"/>
                  <a:pt x="3757327" y="3525659"/>
                  <a:pt x="3528980" y="3556645"/>
                </a:cubicBezTo>
                <a:lnTo>
                  <a:pt x="3506557" y="3559025"/>
                </a:lnTo>
                <a:lnTo>
                  <a:pt x="1834425" y="3151836"/>
                </a:lnTo>
                <a:lnTo>
                  <a:pt x="1800264" y="3117513"/>
                </a:lnTo>
                <a:cubicBezTo>
                  <a:pt x="1625281" y="2937597"/>
                  <a:pt x="1457152" y="2763183"/>
                  <a:pt x="1249337" y="2727623"/>
                </a:cubicBezTo>
                <a:cubicBezTo>
                  <a:pt x="1093476" y="2700953"/>
                  <a:pt x="894590" y="2769057"/>
                  <a:pt x="695603" y="2856925"/>
                </a:cubicBezTo>
                <a:lnTo>
                  <a:pt x="670750" y="2868465"/>
                </a:lnTo>
                <a:lnTo>
                  <a:pt x="0" y="2705128"/>
                </a:lnTo>
                <a:lnTo>
                  <a:pt x="356269" y="1242095"/>
                </a:lnTo>
                <a:lnTo>
                  <a:pt x="365986" y="1234500"/>
                </a:lnTo>
                <a:cubicBezTo>
                  <a:pt x="437558" y="1188700"/>
                  <a:pt x="522705" y="1153670"/>
                  <a:pt x="625891" y="1132503"/>
                </a:cubicBezTo>
                <a:cubicBezTo>
                  <a:pt x="1038636" y="1047836"/>
                  <a:pt x="1927623" y="1274743"/>
                  <a:pt x="2444275" y="1345863"/>
                </a:cubicBezTo>
                <a:cubicBezTo>
                  <a:pt x="2960928" y="1416983"/>
                  <a:pt x="3506443" y="1743796"/>
                  <a:pt x="3725803" y="1559223"/>
                </a:cubicBezTo>
                <a:cubicBezTo>
                  <a:pt x="3945163" y="1374650"/>
                  <a:pt x="3362126" y="448396"/>
                  <a:pt x="3708485" y="207943"/>
                </a:cubicBezTo>
                <a:cubicBezTo>
                  <a:pt x="4011549" y="-2453"/>
                  <a:pt x="5196340" y="-54682"/>
                  <a:pt x="5656026" y="58063"/>
                </a:cubicBezTo>
                <a:close/>
              </a:path>
            </a:pathLst>
          </a:cu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noFill/>
          </a:ln>
          <a:effectLst>
            <a:outerShdw blurRad="1905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ru-RU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431AB9-9696-48A0-937A-C859493800C2}"/>
              </a:ext>
            </a:extLst>
          </p:cNvPr>
          <p:cNvSpPr txBox="1"/>
          <p:nvPr/>
        </p:nvSpPr>
        <p:spPr>
          <a:xfrm>
            <a:off x="8339129" y="3855222"/>
            <a:ext cx="1440000" cy="1440000"/>
          </a:xfrm>
          <a:prstGeom prst="rect">
            <a:avLst/>
          </a:prstGeom>
          <a:noFill/>
        </p:spPr>
        <p:txBody>
          <a:bodyPr wrap="square">
            <a:prstTxWarp prst="textCircle">
              <a:avLst/>
            </a:prstTxWarp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Ваши фильмы — без границ! 🎉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Удобная платформа для онлайн-просмотра.</a:t>
            </a:r>
            <a:endParaRPr lang="ru-RU" sz="4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Calibri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D24AD9B-7BD8-4142-A0AE-C5E28A7CD64B}"/>
              </a:ext>
            </a:extLst>
          </p:cNvPr>
          <p:cNvSpPr txBox="1"/>
          <p:nvPr/>
        </p:nvSpPr>
        <p:spPr>
          <a:xfrm>
            <a:off x="704620" y="707629"/>
            <a:ext cx="720907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Наша компания </a:t>
            </a:r>
            <a:endParaRPr lang="ru-RU" dirty="0">
              <a:solidFill>
                <a:srgbClr val="24292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/>
            <a:endParaRPr lang="ru-RU" sz="1800" dirty="0">
              <a:solidFill>
                <a:srgbClr val="24292F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— это современная платформа для онлайн-просмотра фильмов и сериалов, созданная с целью предоставить пользователям уникальный и удобный опыт. Мы объединяем широкий выбор контента, доступные тарифы и инновационные технологии, чтобы сделать просмотр фильмов доступным для всех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 descr="A purple triangle with orange and yellow stripes&#10;&#10;AI-generated content may be incorrect.">
            <a:extLst>
              <a:ext uri="{FF2B5EF4-FFF2-40B4-BE49-F238E27FC236}">
                <a16:creationId xmlns:a16="http://schemas.microsoft.com/office/drawing/2014/main" id="{F34533C2-4BDC-7051-214D-D8C443B259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45838" y="4062853"/>
            <a:ext cx="1026581" cy="102658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2A703CB-6DC2-4D24-8DD1-5A89487E39D9}"/>
              </a:ext>
            </a:extLst>
          </p:cNvPr>
          <p:cNvSpPr txBox="1"/>
          <p:nvPr/>
        </p:nvSpPr>
        <p:spPr>
          <a:xfrm>
            <a:off x="401968" y="5575910"/>
            <a:ext cx="65887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Наша цель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:</a:t>
            </a: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 предоставить быстрый и комфортный доступ к фильмам</a:t>
            </a:r>
          </a:p>
        </p:txBody>
      </p:sp>
    </p:spTree>
    <p:extLst>
      <p:ext uri="{BB962C8B-B14F-4D97-AF65-F5344CB8AC3E}">
        <p14:creationId xmlns:p14="http://schemas.microsoft.com/office/powerpoint/2010/main" val="1091661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3F4414-0A36-9FB2-DE31-FF6265D6E301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F47AF6">
                  <a:alpha val="58000"/>
                </a:srgbClr>
              </a:gs>
              <a:gs pos="100000">
                <a:srgbClr val="FCA311">
                  <a:lumMod val="99000"/>
                  <a:lumOff val="1000"/>
                  <a:alpha val="34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8266F63-C17B-0D12-DD40-D07C0FF47124}"/>
              </a:ext>
            </a:extLst>
          </p:cNvPr>
          <p:cNvGrpSpPr/>
          <p:nvPr/>
        </p:nvGrpSpPr>
        <p:grpSpPr>
          <a:xfrm>
            <a:off x="1079520" y="834644"/>
            <a:ext cx="3538974" cy="3051462"/>
            <a:chOff x="2667000" y="1228438"/>
            <a:chExt cx="3151107" cy="2717026"/>
          </a:xfrm>
        </p:grpSpPr>
        <p:sp>
          <p:nvSpPr>
            <p:cNvPr id="14" name="Равнобедренный треугольник 26">
              <a:extLst>
                <a:ext uri="{FF2B5EF4-FFF2-40B4-BE49-F238E27FC236}">
                  <a16:creationId xmlns:a16="http://schemas.microsoft.com/office/drawing/2014/main" id="{9C5DC31C-7949-5683-10F9-EC9542BD1A92}"/>
                </a:ext>
              </a:extLst>
            </p:cNvPr>
            <p:cNvSpPr/>
            <p:nvPr/>
          </p:nvSpPr>
          <p:spPr>
            <a:xfrm flipV="1">
              <a:off x="2667000" y="1228438"/>
              <a:ext cx="3151107" cy="2717026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0">
                  <a:srgbClr val="FCA311"/>
                </a:gs>
                <a:gs pos="100000">
                  <a:srgbClr val="F8A8FA"/>
                </a:gs>
                <a:gs pos="97000">
                  <a:srgbClr val="F47AF6"/>
                </a:gs>
                <a:gs pos="0">
                  <a:srgbClr val="FCA311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200" dirty="0">
                <a:solidFill>
                  <a:srgbClr val="24292F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EA5FCB4-BE16-4CEB-9FCD-9CEA1E4062C0}"/>
                </a:ext>
              </a:extLst>
            </p:cNvPr>
            <p:cNvSpPr txBox="1"/>
            <p:nvPr/>
          </p:nvSpPr>
          <p:spPr>
            <a:xfrm>
              <a:off x="3142564" y="1612365"/>
              <a:ext cx="1979729" cy="6299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1925" lvl="0" algn="ctr" rtl="0">
                <a:lnSpc>
                  <a:spcPct val="115000"/>
                </a:lnSpc>
                <a:spcBef>
                  <a:spcPts val="1200"/>
                </a:spcBef>
                <a:spcAft>
                  <a:spcPts val="0"/>
                </a:spcAft>
                <a:buClr>
                  <a:srgbClr val="24292F"/>
                </a:buClr>
                <a:buSzPts val="1050"/>
              </a:pPr>
              <a:r>
                <a:rPr lang="ru-RU" dirty="0">
                  <a:solidFill>
                    <a:srgbClr val="24292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Широкий выбор фильмов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DD2992F-6E71-95B9-C1AA-452C947D1C13}"/>
                </a:ext>
              </a:extLst>
            </p:cNvPr>
            <p:cNvSpPr txBox="1"/>
            <p:nvPr/>
          </p:nvSpPr>
          <p:spPr>
            <a:xfrm>
              <a:off x="3883589" y="2339127"/>
              <a:ext cx="789591" cy="8221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5400" dirty="0">
                  <a:solidFill>
                    <a:srgbClr val="E5E5E5"/>
                  </a:solidFill>
                </a:rPr>
                <a:t>02</a:t>
              </a:r>
              <a:endParaRPr lang="ru-RU" sz="3200" dirty="0">
                <a:solidFill>
                  <a:srgbClr val="E5E5E5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D69AD2-3773-E6D2-C971-E313549770FF}"/>
              </a:ext>
            </a:extLst>
          </p:cNvPr>
          <p:cNvGrpSpPr/>
          <p:nvPr/>
        </p:nvGrpSpPr>
        <p:grpSpPr>
          <a:xfrm>
            <a:off x="2944648" y="617208"/>
            <a:ext cx="6522025" cy="5623583"/>
            <a:chOff x="3883589" y="1067774"/>
            <a:chExt cx="5433398" cy="4684920"/>
          </a:xfrm>
        </p:grpSpPr>
        <p:sp>
          <p:nvSpPr>
            <p:cNvPr id="27" name="Равнобедренный треугольник 26">
              <a:extLst>
                <a:ext uri="{FF2B5EF4-FFF2-40B4-BE49-F238E27FC236}">
                  <a16:creationId xmlns:a16="http://schemas.microsoft.com/office/drawing/2014/main" id="{21F96858-F111-42A5-98EC-BFA1A7567438}"/>
                </a:ext>
              </a:extLst>
            </p:cNvPr>
            <p:cNvSpPr/>
            <p:nvPr/>
          </p:nvSpPr>
          <p:spPr>
            <a:xfrm>
              <a:off x="3883589" y="1067774"/>
              <a:ext cx="5433398" cy="4684920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0">
                  <a:srgbClr val="FCA311"/>
                </a:gs>
                <a:gs pos="100000">
                  <a:srgbClr val="F8A8FA"/>
                </a:gs>
                <a:gs pos="97000">
                  <a:srgbClr val="F47AF6"/>
                </a:gs>
                <a:gs pos="0">
                  <a:srgbClr val="FCA311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200" dirty="0">
                <a:solidFill>
                  <a:srgbClr val="24292F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B2ECD0-6A36-4F4F-8F79-A65B0E54408A}"/>
                </a:ext>
              </a:extLst>
            </p:cNvPr>
            <p:cNvSpPr txBox="1"/>
            <p:nvPr/>
          </p:nvSpPr>
          <p:spPr>
            <a:xfrm>
              <a:off x="6380437" y="4317421"/>
              <a:ext cx="1684343" cy="58940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1925" lvl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2F"/>
                </a:buClr>
                <a:buSzPts val="1050"/>
              </a:pPr>
              <a:r>
                <a:rPr lang="ru-RU" dirty="0">
                  <a:solidFill>
                    <a:srgbClr val="24292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Удобный интерфейс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5BBC096-FE53-4EF7-A71C-60DF25DCA049}"/>
                </a:ext>
              </a:extLst>
            </p:cNvPr>
            <p:cNvSpPr txBox="1"/>
            <p:nvPr/>
          </p:nvSpPr>
          <p:spPr>
            <a:xfrm>
              <a:off x="5345093" y="2510699"/>
              <a:ext cx="2247630" cy="3240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ru-RU" dirty="0">
                  <a:solidFill>
                    <a:srgbClr val="24292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Мы предлагаем</a:t>
              </a:r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C89339-9D1B-EFF1-2B9C-395DADA5827E}"/>
                </a:ext>
              </a:extLst>
            </p:cNvPr>
            <p:cNvCxnSpPr>
              <a:stCxn id="27" idx="1"/>
              <a:endCxn id="27" idx="5"/>
            </p:cNvCxnSpPr>
            <p:nvPr/>
          </p:nvCxnSpPr>
          <p:spPr>
            <a:xfrm>
              <a:off x="5241939" y="3410234"/>
              <a:ext cx="2716699" cy="0"/>
            </a:xfrm>
            <a:prstGeom prst="line">
              <a:avLst/>
            </a:prstGeom>
            <a:ln w="3175">
              <a:solidFill>
                <a:srgbClr val="E5E5E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4061369-2827-58F9-7A9D-AE7B5822C7E1}"/>
                </a:ext>
              </a:extLst>
            </p:cNvPr>
            <p:cNvSpPr txBox="1"/>
            <p:nvPr/>
          </p:nvSpPr>
          <p:spPr>
            <a:xfrm>
              <a:off x="5454269" y="4189059"/>
              <a:ext cx="802864" cy="846133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E5E5E5"/>
                  </a:solidFill>
                </a:rPr>
                <a:t>01</a:t>
              </a:r>
              <a:endParaRPr lang="ru-RU" sz="3600" dirty="0">
                <a:solidFill>
                  <a:srgbClr val="E5E5E5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E272D27-32A8-19DD-1BFE-F1442B224CDC}"/>
              </a:ext>
            </a:extLst>
          </p:cNvPr>
          <p:cNvGrpSpPr/>
          <p:nvPr/>
        </p:nvGrpSpPr>
        <p:grpSpPr>
          <a:xfrm>
            <a:off x="8111585" y="2796015"/>
            <a:ext cx="3822030" cy="3156224"/>
            <a:chOff x="8434662" y="3618225"/>
            <a:chExt cx="2822400" cy="2433600"/>
          </a:xfrm>
        </p:grpSpPr>
        <p:sp>
          <p:nvSpPr>
            <p:cNvPr id="13" name="Равнобедренный треугольник 26">
              <a:extLst>
                <a:ext uri="{FF2B5EF4-FFF2-40B4-BE49-F238E27FC236}">
                  <a16:creationId xmlns:a16="http://schemas.microsoft.com/office/drawing/2014/main" id="{7F4136A5-827E-E97E-3FF4-950F89077108}"/>
                </a:ext>
              </a:extLst>
            </p:cNvPr>
            <p:cNvSpPr/>
            <p:nvPr/>
          </p:nvSpPr>
          <p:spPr>
            <a:xfrm flipV="1">
              <a:off x="8434662" y="3618225"/>
              <a:ext cx="2822400" cy="2433600"/>
            </a:xfrm>
            <a:prstGeom prst="triangle">
              <a:avLst/>
            </a:prstGeom>
            <a:gradFill>
              <a:gsLst>
                <a:gs pos="0">
                  <a:schemeClr val="bg1"/>
                </a:gs>
                <a:gs pos="0">
                  <a:srgbClr val="FCA311"/>
                </a:gs>
                <a:gs pos="100000">
                  <a:srgbClr val="F8A8FA"/>
                </a:gs>
                <a:gs pos="97000">
                  <a:srgbClr val="F47AF6"/>
                </a:gs>
                <a:gs pos="0">
                  <a:srgbClr val="FCA311"/>
                </a:gs>
              </a:gsLst>
              <a:lin ang="2700000" scaled="1"/>
            </a:gradFill>
            <a:ln w="381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45720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lang="ru-RU" sz="1200" dirty="0">
                <a:solidFill>
                  <a:srgbClr val="24292F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FA123208-6343-4BD4-BD5E-61B50F9D073E}"/>
                </a:ext>
              </a:extLst>
            </p:cNvPr>
            <p:cNvSpPr txBox="1"/>
            <p:nvPr/>
          </p:nvSpPr>
          <p:spPr>
            <a:xfrm>
              <a:off x="9146891" y="4116263"/>
              <a:ext cx="1665758" cy="2999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161925" lvl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4292F"/>
                </a:buClr>
                <a:buSzPts val="1050"/>
              </a:pPr>
              <a:r>
                <a:rPr lang="ru-RU" dirty="0">
                  <a:solidFill>
                    <a:srgbClr val="24292F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Без рекламы</a:t>
              </a:r>
              <a:endParaRPr lang="ru-RU" sz="4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21C7F7-CE69-2FD9-E64D-D038ADB55C34}"/>
                </a:ext>
              </a:extLst>
            </p:cNvPr>
            <p:cNvSpPr txBox="1"/>
            <p:nvPr/>
          </p:nvSpPr>
          <p:spPr>
            <a:xfrm>
              <a:off x="9468194" y="4586156"/>
              <a:ext cx="711668" cy="78312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ru-RU" sz="6000" dirty="0">
                  <a:solidFill>
                    <a:srgbClr val="E5E5E5"/>
                  </a:solidFill>
                </a:rPr>
                <a:t>03</a:t>
              </a:r>
              <a:endParaRPr lang="ru-RU" sz="3600" dirty="0">
                <a:solidFill>
                  <a:srgbClr val="E5E5E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31236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/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Объект 14">
            <a:extLst>
              <a:ext uri="{FF2B5EF4-FFF2-40B4-BE49-F238E27FC236}">
                <a16:creationId xmlns:a16="http://schemas.microsoft.com/office/drawing/2014/main" id="{A7C7E835-9614-4E74-8F98-119FB5A59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115" y="2751141"/>
            <a:ext cx="5257800" cy="28042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Дизайн нашей платформы сочетает в себе современный стиль и высокую функциональность.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стремимся создать визуально привлекательный интерфейс, который одновременно прост в использовании. 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Каждая деталь продумана, чтобы обеспечить пользователям комфортный опыт при просмотре контента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D036873-C68B-40FC-897E-62C60505C87E}"/>
              </a:ext>
            </a:extLst>
          </p:cNvPr>
          <p:cNvSpPr/>
          <p:nvPr/>
        </p:nvSpPr>
        <p:spPr>
          <a:xfrm>
            <a:off x="6492240" y="365759"/>
            <a:ext cx="5455920" cy="289020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C2C775D5-7C47-4789-864B-8CB9BE7F22DA}"/>
              </a:ext>
            </a:extLst>
          </p:cNvPr>
          <p:cNvSpPr/>
          <p:nvPr/>
        </p:nvSpPr>
        <p:spPr>
          <a:xfrm>
            <a:off x="6492240" y="3602038"/>
            <a:ext cx="5455920" cy="289020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rgbClr val="F5E5E5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D8C81E-9F09-46C9-9AB5-BCC08F951A4E}"/>
              </a:ext>
            </a:extLst>
          </p:cNvPr>
          <p:cNvSpPr txBox="1"/>
          <p:nvPr/>
        </p:nvSpPr>
        <p:spPr>
          <a:xfrm>
            <a:off x="630115" y="73136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Простой. Удобный. Эстетичный. 🌟</a:t>
            </a:r>
            <a:br>
              <a:rPr lang="ru-RU" sz="20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</a:br>
            <a:r>
              <a:rPr lang="ru-RU" sz="2000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Arial"/>
              </a:rPr>
              <a:t>Наслаждайтесь легкостью поиска и навигации</a:t>
            </a:r>
            <a:endParaRPr lang="ru-RU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5120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0">
              <a:srgbClr val="FCA311"/>
            </a:gs>
            <a:gs pos="100000">
              <a:srgbClr val="F8A8FA"/>
            </a:gs>
            <a:gs pos="97000">
              <a:srgbClr val="F47AF6"/>
            </a:gs>
            <a:gs pos="0">
              <a:srgbClr val="FCA31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4">
            <a:extLst>
              <a:ext uri="{FF2B5EF4-FFF2-40B4-BE49-F238E27FC236}">
                <a16:creationId xmlns:a16="http://schemas.microsoft.com/office/drawing/2014/main" id="{54B58F5E-F5F5-42B6-999D-203194601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5890" y="1438776"/>
            <a:ext cx="4486030" cy="650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1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Мы разработали интерфейс с учетом потребностей пользователей. </a:t>
            </a:r>
          </a:p>
        </p:txBody>
      </p: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BCE9BE1-CD78-4621-9D6B-0860DE484D6D}"/>
              </a:ext>
            </a:extLst>
          </p:cNvPr>
          <p:cNvSpPr/>
          <p:nvPr/>
        </p:nvSpPr>
        <p:spPr>
          <a:xfrm>
            <a:off x="640080" y="318867"/>
            <a:ext cx="5455920" cy="289020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E481CA06-D85C-47ED-A46E-B5B85EE5C255}"/>
              </a:ext>
            </a:extLst>
          </p:cNvPr>
          <p:cNvSpPr/>
          <p:nvPr/>
        </p:nvSpPr>
        <p:spPr>
          <a:xfrm>
            <a:off x="640080" y="3648930"/>
            <a:ext cx="5455920" cy="2890203"/>
          </a:xfrm>
          <a:prstGeom prst="roundRect">
            <a:avLst/>
          </a:prstGeom>
          <a:blipFill>
            <a:blip r:embed="rId3"/>
            <a:stretch>
              <a:fillRect/>
            </a:stretch>
          </a:blip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786ABB0-CA34-CCB1-9304-6DC0059D0FE6}"/>
              </a:ext>
            </a:extLst>
          </p:cNvPr>
          <p:cNvSpPr txBox="1"/>
          <p:nvPr/>
        </p:nvSpPr>
        <p:spPr>
          <a:xfrm>
            <a:off x="7065890" y="2685288"/>
            <a:ext cx="4486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 делает взаимодействие с нашей платформой такой удобной?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Легкий доступ к различным категориям контента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Простая система поиска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Возможность создания списков и персонализация</a:t>
            </a:r>
          </a:p>
        </p:txBody>
      </p:sp>
    </p:spTree>
    <p:extLst>
      <p:ext uri="{BB962C8B-B14F-4D97-AF65-F5344CB8AC3E}">
        <p14:creationId xmlns:p14="http://schemas.microsoft.com/office/powerpoint/2010/main" val="2149860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54F9C6E-2E9C-0808-6D4B-841E1889B0B9}"/>
              </a:ext>
            </a:extLst>
          </p:cNvPr>
          <p:cNvSpPr/>
          <p:nvPr/>
        </p:nvSpPr>
        <p:spPr>
          <a:xfrm>
            <a:off x="0" y="1"/>
            <a:ext cx="12192000" cy="6858000"/>
          </a:xfrm>
          <a:prstGeom prst="rect">
            <a:avLst/>
          </a:prstGeom>
          <a:gradFill>
            <a:gsLst>
              <a:gs pos="0">
                <a:srgbClr val="F47AF6">
                  <a:alpha val="58000"/>
                </a:srgbClr>
              </a:gs>
              <a:gs pos="100000">
                <a:srgbClr val="FCA311">
                  <a:lumMod val="99000"/>
                  <a:lumOff val="1000"/>
                  <a:alpha val="34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Взрыв: 14 точек 1">
            <a:extLst>
              <a:ext uri="{FF2B5EF4-FFF2-40B4-BE49-F238E27FC236}">
                <a16:creationId xmlns:a16="http://schemas.microsoft.com/office/drawing/2014/main" id="{68DD7E96-D1CB-476F-ACAC-5E0A1CC508E4}"/>
              </a:ext>
            </a:extLst>
          </p:cNvPr>
          <p:cNvSpPr/>
          <p:nvPr/>
        </p:nvSpPr>
        <p:spPr>
          <a:xfrm rot="324393">
            <a:off x="5569261" y="842011"/>
            <a:ext cx="2630273" cy="2892320"/>
          </a:xfrm>
          <a:prstGeom prst="irregularSeal2">
            <a:avLst/>
          </a:prstGeom>
          <a:solidFill>
            <a:srgbClr val="FCA3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2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удобный и быстрый поиск</a:t>
            </a:r>
          </a:p>
        </p:txBody>
      </p:sp>
      <p:sp>
        <p:nvSpPr>
          <p:cNvPr id="4" name="Взрыв: 14 точек 3">
            <a:extLst>
              <a:ext uri="{FF2B5EF4-FFF2-40B4-BE49-F238E27FC236}">
                <a16:creationId xmlns:a16="http://schemas.microsoft.com/office/drawing/2014/main" id="{65D5ADB9-6678-4179-9843-EBC3BCE4379C}"/>
              </a:ext>
            </a:extLst>
          </p:cNvPr>
          <p:cNvSpPr/>
          <p:nvPr/>
        </p:nvSpPr>
        <p:spPr>
          <a:xfrm rot="20386691">
            <a:off x="3333632" y="1512696"/>
            <a:ext cx="3592755" cy="2716980"/>
          </a:xfrm>
          <a:prstGeom prst="irregularSeal2">
            <a:avLst/>
          </a:prstGeom>
          <a:solidFill>
            <a:srgbClr val="FCA3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4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просмотр фильмов без рекламы</a:t>
            </a:r>
          </a:p>
        </p:txBody>
      </p:sp>
      <p:sp>
        <p:nvSpPr>
          <p:cNvPr id="3" name="Взрыв: 14 точек 2">
            <a:extLst>
              <a:ext uri="{FF2B5EF4-FFF2-40B4-BE49-F238E27FC236}">
                <a16:creationId xmlns:a16="http://schemas.microsoft.com/office/drawing/2014/main" id="{FA3D3613-EECE-4FB0-A98C-2FDEE328F36D}"/>
              </a:ext>
            </a:extLst>
          </p:cNvPr>
          <p:cNvSpPr/>
          <p:nvPr/>
        </p:nvSpPr>
        <p:spPr>
          <a:xfrm rot="2287289">
            <a:off x="6414276" y="1854980"/>
            <a:ext cx="2834082" cy="2877867"/>
          </a:xfrm>
          <a:prstGeom prst="irregularSeal2">
            <a:avLst/>
          </a:prstGeom>
          <a:solidFill>
            <a:srgbClr val="FCA311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5080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</a:pPr>
            <a:r>
              <a:rPr lang="ru-RU" sz="1400" b="1" dirty="0">
                <a:solidFill>
                  <a:srgbClr val="FFFF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сортировка по жанрам</a:t>
            </a:r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1A9C6E87-508B-41BD-8DE3-91384E36E277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6069016" y="3429000"/>
            <a:ext cx="108264" cy="3313076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олилиния: фигура 21">
            <a:extLst>
              <a:ext uri="{FF2B5EF4-FFF2-40B4-BE49-F238E27FC236}">
                <a16:creationId xmlns:a16="http://schemas.microsoft.com/office/drawing/2014/main" id="{26F22F98-C6E1-48DE-86BB-048DCC848B29}"/>
              </a:ext>
            </a:extLst>
          </p:cNvPr>
          <p:cNvSpPr/>
          <p:nvPr/>
        </p:nvSpPr>
        <p:spPr>
          <a:xfrm>
            <a:off x="5889432" y="4302366"/>
            <a:ext cx="521528" cy="1112914"/>
          </a:xfrm>
          <a:custGeom>
            <a:avLst/>
            <a:gdLst>
              <a:gd name="connsiteX0" fmla="*/ 274356 w 609636"/>
              <a:gd name="connsiteY0" fmla="*/ 672172 h 977077"/>
              <a:gd name="connsiteX1" fmla="*/ 609636 w 609636"/>
              <a:gd name="connsiteY1" fmla="*/ 1612 h 977077"/>
              <a:gd name="connsiteX2" fmla="*/ 274356 w 609636"/>
              <a:gd name="connsiteY2" fmla="*/ 499452 h 977077"/>
              <a:gd name="connsiteX3" fmla="*/ 274356 w 609636"/>
              <a:gd name="connsiteY3" fmla="*/ 976972 h 977077"/>
              <a:gd name="connsiteX4" fmla="*/ 36 w 609636"/>
              <a:gd name="connsiteY4" fmla="*/ 458812 h 977077"/>
              <a:gd name="connsiteX5" fmla="*/ 274356 w 609636"/>
              <a:gd name="connsiteY5" fmla="*/ 672172 h 977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36" h="977077">
                <a:moveTo>
                  <a:pt x="274356" y="672172"/>
                </a:moveTo>
                <a:cubicBezTo>
                  <a:pt x="375956" y="595972"/>
                  <a:pt x="609636" y="30399"/>
                  <a:pt x="609636" y="1612"/>
                </a:cubicBezTo>
                <a:cubicBezTo>
                  <a:pt x="609636" y="-27175"/>
                  <a:pt x="330236" y="336892"/>
                  <a:pt x="274356" y="499452"/>
                </a:cubicBezTo>
                <a:cubicBezTo>
                  <a:pt x="218476" y="662012"/>
                  <a:pt x="320076" y="983745"/>
                  <a:pt x="274356" y="976972"/>
                </a:cubicBezTo>
                <a:cubicBezTo>
                  <a:pt x="228636" y="970199"/>
                  <a:pt x="-3351" y="511305"/>
                  <a:pt x="36" y="458812"/>
                </a:cubicBezTo>
                <a:cubicBezTo>
                  <a:pt x="3423" y="406319"/>
                  <a:pt x="172756" y="748372"/>
                  <a:pt x="274356" y="672172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CFC3F1E-B58A-466C-9995-5CB0D0BD660A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6069016" y="4039114"/>
            <a:ext cx="880424" cy="2702962"/>
          </a:xfrm>
          <a:prstGeom prst="line">
            <a:avLst/>
          </a:prstGeom>
          <a:ln>
            <a:solidFill>
              <a:schemeClr val="accent6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Полилиния: фигура 9">
            <a:extLst>
              <a:ext uri="{FF2B5EF4-FFF2-40B4-BE49-F238E27FC236}">
                <a16:creationId xmlns:a16="http://schemas.microsoft.com/office/drawing/2014/main" id="{E69946A2-14FB-4F47-91AB-9691729E79E8}"/>
              </a:ext>
            </a:extLst>
          </p:cNvPr>
          <p:cNvSpPr/>
          <p:nvPr/>
        </p:nvSpPr>
        <p:spPr>
          <a:xfrm>
            <a:off x="4309122" y="3759200"/>
            <a:ext cx="2501715" cy="3032041"/>
          </a:xfrm>
          <a:custGeom>
            <a:avLst/>
            <a:gdLst>
              <a:gd name="connsiteX0" fmla="*/ 1180774 w 2501715"/>
              <a:gd name="connsiteY0" fmla="*/ 0 h 3315115"/>
              <a:gd name="connsiteX1" fmla="*/ 1759894 w 2501715"/>
              <a:gd name="connsiteY1" fmla="*/ 3261360 h 3315115"/>
              <a:gd name="connsiteX2" fmla="*/ 1546534 w 2501715"/>
              <a:gd name="connsiteY2" fmla="*/ 2011680 h 3315115"/>
              <a:gd name="connsiteX3" fmla="*/ 1221414 w 2501715"/>
              <a:gd name="connsiteY3" fmla="*/ 1747520 h 3315115"/>
              <a:gd name="connsiteX4" fmla="*/ 2214 w 2501715"/>
              <a:gd name="connsiteY4" fmla="*/ 1778000 h 3315115"/>
              <a:gd name="connsiteX5" fmla="*/ 1556694 w 2501715"/>
              <a:gd name="connsiteY5" fmla="*/ 1971040 h 3315115"/>
              <a:gd name="connsiteX6" fmla="*/ 2501574 w 2501715"/>
              <a:gd name="connsiteY6" fmla="*/ 1625600 h 3315115"/>
              <a:gd name="connsiteX7" fmla="*/ 1495734 w 2501715"/>
              <a:gd name="connsiteY7" fmla="*/ 1818640 h 3315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01715" h="3315115">
                <a:moveTo>
                  <a:pt x="1180774" y="0"/>
                </a:moveTo>
                <a:cubicBezTo>
                  <a:pt x="1439854" y="1463040"/>
                  <a:pt x="1698934" y="2926080"/>
                  <a:pt x="1759894" y="3261360"/>
                </a:cubicBezTo>
                <a:cubicBezTo>
                  <a:pt x="1820854" y="3596640"/>
                  <a:pt x="1636281" y="2263987"/>
                  <a:pt x="1546534" y="2011680"/>
                </a:cubicBezTo>
                <a:cubicBezTo>
                  <a:pt x="1456787" y="1759373"/>
                  <a:pt x="1478801" y="1786467"/>
                  <a:pt x="1221414" y="1747520"/>
                </a:cubicBezTo>
                <a:cubicBezTo>
                  <a:pt x="964027" y="1708573"/>
                  <a:pt x="-53666" y="1740747"/>
                  <a:pt x="2214" y="1778000"/>
                </a:cubicBezTo>
                <a:cubicBezTo>
                  <a:pt x="58094" y="1815253"/>
                  <a:pt x="1140134" y="1996440"/>
                  <a:pt x="1556694" y="1971040"/>
                </a:cubicBezTo>
                <a:cubicBezTo>
                  <a:pt x="1973254" y="1945640"/>
                  <a:pt x="2511734" y="1651000"/>
                  <a:pt x="2501574" y="1625600"/>
                </a:cubicBezTo>
                <a:cubicBezTo>
                  <a:pt x="2491414" y="1600200"/>
                  <a:pt x="1993574" y="1709420"/>
                  <a:pt x="1495734" y="1818640"/>
                </a:cubicBezTo>
              </a:path>
            </a:pathLst>
          </a:custGeom>
          <a:solidFill>
            <a:srgbClr val="00B050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Прямоугольник 50">
            <a:extLst>
              <a:ext uri="{FF2B5EF4-FFF2-40B4-BE49-F238E27FC236}">
                <a16:creationId xmlns:a16="http://schemas.microsoft.com/office/drawing/2014/main" id="{DA33ED2F-D7E9-49EE-8864-F5366849DF80}"/>
              </a:ext>
            </a:extLst>
          </p:cNvPr>
          <p:cNvSpPr/>
          <p:nvPr/>
        </p:nvSpPr>
        <p:spPr>
          <a:xfrm>
            <a:off x="4750443" y="5601946"/>
            <a:ext cx="2691114" cy="1256054"/>
          </a:xfrm>
          <a:prstGeom prst="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effectLst>
            <a:outerShdw blurRad="1270000" dir="5400000" algn="ctr" rotWithShape="0">
              <a:srgbClr val="000000">
                <a:alpha val="53000"/>
              </a:srgbClr>
            </a:outerShdw>
            <a:reflection endPos="0" dist="50800" dir="5400000" sy="-100000" algn="bl" rotWithShape="0"/>
          </a:effectLst>
          <a:scene3d>
            <a:camera prst="orthographicFront"/>
            <a:lightRig rig="threePt" dir="t"/>
          </a:scene3d>
          <a:sp3d extrusionH="76200" contourW="12700">
            <a:bevelB w="114300" prst="hardEdge"/>
            <a:extrusionClr>
              <a:srgbClr val="E5E5E5"/>
            </a:extrusionClr>
            <a:contourClr>
              <a:srgbClr val="E5E5E5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Н</a:t>
            </a: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Calibri"/>
              </a:rPr>
              <a:t>аши возможности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821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Объект 8">
            <a:extLst>
              <a:ext uri="{FF2B5EF4-FFF2-40B4-BE49-F238E27FC236}">
                <a16:creationId xmlns:a16="http://schemas.microsoft.com/office/drawing/2014/main" id="{A033ACFC-92AE-4B37-88A5-87CF6029EB8A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13"/>
            <a:ext cx="12192000" cy="6848475"/>
          </a:xfr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4FBECEC-9E83-6EFB-B582-BB7E243E4281}"/>
              </a:ext>
            </a:extLst>
          </p:cNvPr>
          <p:cNvSpPr/>
          <p:nvPr/>
        </p:nvSpPr>
        <p:spPr>
          <a:xfrm>
            <a:off x="0" y="-6513"/>
            <a:ext cx="12192000" cy="6864513"/>
          </a:xfrm>
          <a:prstGeom prst="rect">
            <a:avLst/>
          </a:prstGeom>
          <a:gradFill>
            <a:gsLst>
              <a:gs pos="0">
                <a:srgbClr val="F47AF6">
                  <a:alpha val="58000"/>
                </a:srgbClr>
              </a:gs>
              <a:gs pos="100000">
                <a:srgbClr val="FCA311">
                  <a:lumMod val="99000"/>
                  <a:lumOff val="1000"/>
                  <a:alpha val="34000"/>
                </a:srgb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D673FE-FAA3-45B2-90AB-6BEF54C46CB7}"/>
              </a:ext>
            </a:extLst>
          </p:cNvPr>
          <p:cNvSpPr txBox="1"/>
          <p:nvPr/>
        </p:nvSpPr>
        <p:spPr>
          <a:xfrm>
            <a:off x="919361" y="64551"/>
            <a:ext cx="10353278" cy="733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ru-RU" sz="3600" b="1" dirty="0">
                <a:solidFill>
                  <a:srgbClr val="24292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Перспективы развития нашей платформы</a:t>
            </a:r>
          </a:p>
        </p:txBody>
      </p:sp>
      <p:sp>
        <p:nvSpPr>
          <p:cNvPr id="19" name="Прямоугольник: скругленные углы 20">
            <a:extLst>
              <a:ext uri="{FF2B5EF4-FFF2-40B4-BE49-F238E27FC236}">
                <a16:creationId xmlns:a16="http://schemas.microsoft.com/office/drawing/2014/main" id="{DA2B30D4-4F10-699A-A094-83830743285E}"/>
              </a:ext>
            </a:extLst>
          </p:cNvPr>
          <p:cNvSpPr/>
          <p:nvPr/>
        </p:nvSpPr>
        <p:spPr>
          <a:xfrm>
            <a:off x="426877" y="3870579"/>
            <a:ext cx="1751530" cy="1598567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Оформление подписки</a:t>
            </a:r>
          </a:p>
        </p:txBody>
      </p:sp>
      <p:sp>
        <p:nvSpPr>
          <p:cNvPr id="20" name="Прямоугольник: скругленные углы 21">
            <a:extLst>
              <a:ext uri="{FF2B5EF4-FFF2-40B4-BE49-F238E27FC236}">
                <a16:creationId xmlns:a16="http://schemas.microsoft.com/office/drawing/2014/main" id="{46453C2E-03DD-1786-84F9-72E31484C4C4}"/>
              </a:ext>
            </a:extLst>
          </p:cNvPr>
          <p:cNvSpPr/>
          <p:nvPr/>
        </p:nvSpPr>
        <p:spPr>
          <a:xfrm>
            <a:off x="10149840" y="3903662"/>
            <a:ext cx="1412083" cy="1209424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Подборки фильмов</a:t>
            </a:r>
          </a:p>
        </p:txBody>
      </p:sp>
      <p:sp>
        <p:nvSpPr>
          <p:cNvPr id="25" name="Прямоугольник: скругленные углы 23">
            <a:extLst>
              <a:ext uri="{FF2B5EF4-FFF2-40B4-BE49-F238E27FC236}">
                <a16:creationId xmlns:a16="http://schemas.microsoft.com/office/drawing/2014/main" id="{9D676F3A-C4FA-0D2C-0A38-BEA84DF7450A}"/>
              </a:ext>
            </a:extLst>
          </p:cNvPr>
          <p:cNvSpPr/>
          <p:nvPr/>
        </p:nvSpPr>
        <p:spPr>
          <a:xfrm>
            <a:off x="2540347" y="1370329"/>
            <a:ext cx="2238687" cy="2100743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Персонализация списков</a:t>
            </a:r>
          </a:p>
        </p:txBody>
      </p:sp>
      <p:sp>
        <p:nvSpPr>
          <p:cNvPr id="26" name="Прямоугольник: скругленные углы 26">
            <a:extLst>
              <a:ext uri="{FF2B5EF4-FFF2-40B4-BE49-F238E27FC236}">
                <a16:creationId xmlns:a16="http://schemas.microsoft.com/office/drawing/2014/main" id="{2BFF4419-7D62-2CA4-65C2-335FFF1DAF2B}"/>
              </a:ext>
            </a:extLst>
          </p:cNvPr>
          <p:cNvSpPr/>
          <p:nvPr/>
        </p:nvSpPr>
        <p:spPr>
          <a:xfrm>
            <a:off x="5518522" y="3576388"/>
            <a:ext cx="1637604" cy="1536698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Тех. поддержка</a:t>
            </a:r>
          </a:p>
        </p:txBody>
      </p:sp>
      <p:sp>
        <p:nvSpPr>
          <p:cNvPr id="30" name="Прямоугольник: скругленные углы 27">
            <a:extLst>
              <a:ext uri="{FF2B5EF4-FFF2-40B4-BE49-F238E27FC236}">
                <a16:creationId xmlns:a16="http://schemas.microsoft.com/office/drawing/2014/main" id="{E2854680-55DB-DB96-AE1C-FC59F7B14B99}"/>
              </a:ext>
            </a:extLst>
          </p:cNvPr>
          <p:cNvSpPr/>
          <p:nvPr/>
        </p:nvSpPr>
        <p:spPr>
          <a:xfrm>
            <a:off x="8373704" y="1416051"/>
            <a:ext cx="2055631" cy="1784499"/>
          </a:xfrm>
          <a:prstGeom prst="roundRect">
            <a:avLst/>
          </a:prstGeom>
          <a:gradFill>
            <a:gsLst>
              <a:gs pos="0">
                <a:schemeClr val="bg1"/>
              </a:gs>
              <a:gs pos="0">
                <a:srgbClr val="FCA311"/>
              </a:gs>
              <a:gs pos="100000">
                <a:srgbClr val="F8A8FA"/>
              </a:gs>
              <a:gs pos="97000">
                <a:srgbClr val="F47AF6"/>
              </a:gs>
              <a:gs pos="0">
                <a:srgbClr val="FCA311"/>
              </a:gs>
            </a:gsLst>
            <a:lin ang="2700000" scaled="1"/>
          </a:gradFill>
          <a:ln>
            <a:solidFill>
              <a:schemeClr val="tx1"/>
            </a:solidFill>
          </a:ln>
          <a:effectLst>
            <a:outerShdw blurRad="50800" dist="50800" dir="5400000" algn="ctr" rotWithShape="0">
              <a:srgbClr val="000000">
                <a:alpha val="56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Регистрация пользователей</a:t>
            </a:r>
          </a:p>
        </p:txBody>
      </p:sp>
    </p:spTree>
    <p:extLst>
      <p:ext uri="{BB962C8B-B14F-4D97-AF65-F5344CB8AC3E}">
        <p14:creationId xmlns:p14="http://schemas.microsoft.com/office/powerpoint/2010/main" val="201349293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  <p:tag name="WHOLESPTYPE" val="Shape_Other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11"/>
</p:tagLst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874</TotalTime>
  <Words>298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Тема Office</vt:lpstr>
      <vt:lpstr>Министерство образования Новосибирской области Государственное бюджетное профессиональное образовательное учреждение Новосибирской области «Новосибирский колледж вычислительной техники»  (ГБПОУ НСО «Новосибирский колледж вычислительной техники»)</vt:lpstr>
      <vt:lpstr>НеКиноПоиск</vt:lpstr>
      <vt:lpstr>Проблемы пользователей: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Будущее с нами!  Смотрите без прерываний! 💪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Huawei</dc:creator>
  <cp:lastModifiedBy>Minecraft Man2033</cp:lastModifiedBy>
  <cp:revision>46</cp:revision>
  <dcterms:created xsi:type="dcterms:W3CDTF">2025-03-02T07:46:07Z</dcterms:created>
  <dcterms:modified xsi:type="dcterms:W3CDTF">2025-03-03T18:28:18Z</dcterms:modified>
</cp:coreProperties>
</file>