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7" r:id="rId3"/>
    <p:sldId id="258" r:id="rId4"/>
    <p:sldId id="259" r:id="rId5"/>
    <p:sldId id="272" r:id="rId6"/>
    <p:sldId id="261" r:id="rId7"/>
    <p:sldId id="264" r:id="rId8"/>
    <p:sldId id="263" r:id="rId9"/>
    <p:sldId id="262" r:id="rId10"/>
    <p:sldId id="266" r:id="rId11"/>
    <p:sldId id="267" r:id="rId12"/>
    <p:sldId id="268" r:id="rId13"/>
    <p:sldId id="271" r:id="rId14"/>
    <p:sldId id="270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sha Cole" initials="MC" lastIdx="1" clrIdx="0">
    <p:extLst>
      <p:ext uri="{19B8F6BF-5375-455C-9EA6-DF929625EA0E}">
        <p15:presenceInfo xmlns:p15="http://schemas.microsoft.com/office/powerpoint/2012/main" userId="549ffbcad8f677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C93F6D"/>
    <a:srgbClr val="C642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sha Cole" userId="549ffbcad8f6772d" providerId="LiveId" clId="{3E559D2E-A028-4802-90C4-9CD664645BF2}"/>
    <pc:docChg chg="undo custSel delSld modSld modMainMaster">
      <pc:chgData name="Marsha Cole" userId="549ffbcad8f6772d" providerId="LiveId" clId="{3E559D2E-A028-4802-90C4-9CD664645BF2}" dt="2024-02-13T02:49:21.210" v="1069" actId="20577"/>
      <pc:docMkLst>
        <pc:docMk/>
      </pc:docMkLst>
      <pc:sldChg chg="modSp mod setBg">
        <pc:chgData name="Marsha Cole" userId="549ffbcad8f6772d" providerId="LiveId" clId="{3E559D2E-A028-4802-90C4-9CD664645BF2}" dt="2024-02-13T02:08:42.764" v="757" actId="113"/>
        <pc:sldMkLst>
          <pc:docMk/>
          <pc:sldMk cId="3422077527" sldId="257"/>
        </pc:sldMkLst>
        <pc:spChg chg="mod">
          <ac:chgData name="Marsha Cole" userId="549ffbcad8f6772d" providerId="LiveId" clId="{3E559D2E-A028-4802-90C4-9CD664645BF2}" dt="2024-02-13T02:08:42.764" v="757" actId="113"/>
          <ac:spMkLst>
            <pc:docMk/>
            <pc:sldMk cId="3422077527" sldId="257"/>
            <ac:spMk id="2" creationId="{BB78DF12-ED34-A1B8-7DC2-983AC3A74AA0}"/>
          </ac:spMkLst>
        </pc:spChg>
        <pc:spChg chg="mod">
          <ac:chgData name="Marsha Cole" userId="549ffbcad8f6772d" providerId="LiveId" clId="{3E559D2E-A028-4802-90C4-9CD664645BF2}" dt="2024-02-13T02:08:26.632" v="753" actId="207"/>
          <ac:spMkLst>
            <pc:docMk/>
            <pc:sldMk cId="3422077527" sldId="257"/>
            <ac:spMk id="3" creationId="{3B009093-643E-3D04-1691-701979DDEA08}"/>
          </ac:spMkLst>
        </pc:spChg>
      </pc:sldChg>
      <pc:sldChg chg="modSp mod">
        <pc:chgData name="Marsha Cole" userId="549ffbcad8f6772d" providerId="LiveId" clId="{3E559D2E-A028-4802-90C4-9CD664645BF2}" dt="2024-02-13T02:09:16.434" v="763" actId="207"/>
        <pc:sldMkLst>
          <pc:docMk/>
          <pc:sldMk cId="3340900588" sldId="258"/>
        </pc:sldMkLst>
        <pc:spChg chg="mod">
          <ac:chgData name="Marsha Cole" userId="549ffbcad8f6772d" providerId="LiveId" clId="{3E559D2E-A028-4802-90C4-9CD664645BF2}" dt="2024-02-13T02:08:56.680" v="759" actId="207"/>
          <ac:spMkLst>
            <pc:docMk/>
            <pc:sldMk cId="3340900588" sldId="258"/>
            <ac:spMk id="2" creationId="{5EA02FAC-C6F9-A46E-51C8-55121E837D23}"/>
          </ac:spMkLst>
        </pc:spChg>
        <pc:spChg chg="mod">
          <ac:chgData name="Marsha Cole" userId="549ffbcad8f6772d" providerId="LiveId" clId="{3E559D2E-A028-4802-90C4-9CD664645BF2}" dt="2024-02-13T02:09:16.434" v="763" actId="207"/>
          <ac:spMkLst>
            <pc:docMk/>
            <pc:sldMk cId="3340900588" sldId="258"/>
            <ac:spMk id="3" creationId="{8045008F-420C-684A-8B6D-24E3D0520EF1}"/>
          </ac:spMkLst>
        </pc:spChg>
      </pc:sldChg>
      <pc:sldChg chg="modSp mod">
        <pc:chgData name="Marsha Cole" userId="549ffbcad8f6772d" providerId="LiveId" clId="{3E559D2E-A028-4802-90C4-9CD664645BF2}" dt="2024-02-13T02:09:11.946" v="762" actId="207"/>
        <pc:sldMkLst>
          <pc:docMk/>
          <pc:sldMk cId="2691476605" sldId="259"/>
        </pc:sldMkLst>
        <pc:spChg chg="mod">
          <ac:chgData name="Marsha Cole" userId="549ffbcad8f6772d" providerId="LiveId" clId="{3E559D2E-A028-4802-90C4-9CD664645BF2}" dt="2024-02-13T02:09:09.195" v="761" actId="207"/>
          <ac:spMkLst>
            <pc:docMk/>
            <pc:sldMk cId="2691476605" sldId="259"/>
            <ac:spMk id="2" creationId="{9AB7D2DE-2A4C-6F45-D36D-07AC8B37C767}"/>
          </ac:spMkLst>
        </pc:spChg>
        <pc:spChg chg="mod">
          <ac:chgData name="Marsha Cole" userId="549ffbcad8f6772d" providerId="LiveId" clId="{3E559D2E-A028-4802-90C4-9CD664645BF2}" dt="2024-02-13T02:09:11.946" v="762" actId="207"/>
          <ac:spMkLst>
            <pc:docMk/>
            <pc:sldMk cId="2691476605" sldId="259"/>
            <ac:spMk id="3" creationId="{9765456C-3DA9-AF86-A865-ADF1077670E1}"/>
          </ac:spMkLst>
        </pc:spChg>
      </pc:sldChg>
      <pc:sldChg chg="addSp delSp modSp mod setBg">
        <pc:chgData name="Marsha Cole" userId="549ffbcad8f6772d" providerId="LiveId" clId="{3E559D2E-A028-4802-90C4-9CD664645BF2}" dt="2024-02-13T02:18:37.342" v="881" actId="207"/>
        <pc:sldMkLst>
          <pc:docMk/>
          <pc:sldMk cId="4230442415" sldId="260"/>
        </pc:sldMkLst>
        <pc:spChg chg="mod">
          <ac:chgData name="Marsha Cole" userId="549ffbcad8f6772d" providerId="LiveId" clId="{3E559D2E-A028-4802-90C4-9CD664645BF2}" dt="2024-02-13T02:18:37.342" v="881" actId="207"/>
          <ac:spMkLst>
            <pc:docMk/>
            <pc:sldMk cId="4230442415" sldId="260"/>
            <ac:spMk id="2" creationId="{41E18D95-9930-80A5-44AA-6A4385DD8EAE}"/>
          </ac:spMkLst>
        </pc:spChg>
        <pc:spChg chg="mod">
          <ac:chgData name="Marsha Cole" userId="549ffbcad8f6772d" providerId="LiveId" clId="{3E559D2E-A028-4802-90C4-9CD664645BF2}" dt="2024-02-13T02:18:13.017" v="875" actId="207"/>
          <ac:spMkLst>
            <pc:docMk/>
            <pc:sldMk cId="4230442415" sldId="260"/>
            <ac:spMk id="3" creationId="{D6962C80-99A4-C9E3-59E4-DDC045BDD173}"/>
          </ac:spMkLst>
        </pc:spChg>
        <pc:spChg chg="add del">
          <ac:chgData name="Marsha Cole" userId="549ffbcad8f6772d" providerId="LiveId" clId="{3E559D2E-A028-4802-90C4-9CD664645BF2}" dt="2024-02-13T00:38:55.555" v="16" actId="478"/>
          <ac:spMkLst>
            <pc:docMk/>
            <pc:sldMk cId="4230442415" sldId="260"/>
            <ac:spMk id="4" creationId="{BD7ABAA0-5A21-407C-DBA0-B21251554F81}"/>
          </ac:spMkLst>
        </pc:spChg>
        <pc:spChg chg="add del">
          <ac:chgData name="Marsha Cole" userId="549ffbcad8f6772d" providerId="LiveId" clId="{3E559D2E-A028-4802-90C4-9CD664645BF2}" dt="2024-02-13T00:44:36.679" v="18" actId="478"/>
          <ac:spMkLst>
            <pc:docMk/>
            <pc:sldMk cId="4230442415" sldId="260"/>
            <ac:spMk id="5" creationId="{2C65B92C-FE09-997F-F64B-1FF9F7E11CAD}"/>
          </ac:spMkLst>
        </pc:spChg>
        <pc:picChg chg="add del mod">
          <ac:chgData name="Marsha Cole" userId="549ffbcad8f6772d" providerId="LiveId" clId="{3E559D2E-A028-4802-90C4-9CD664645BF2}" dt="2024-02-13T01:27:27.155" v="385" actId="478"/>
          <ac:picMkLst>
            <pc:docMk/>
            <pc:sldMk cId="4230442415" sldId="260"/>
            <ac:picMk id="7" creationId="{882F9EB5-C8F3-7DF1-A81B-62B1D58822A5}"/>
          </ac:picMkLst>
        </pc:picChg>
        <pc:picChg chg="add mod ord">
          <ac:chgData name="Marsha Cole" userId="549ffbcad8f6772d" providerId="LiveId" clId="{3E559D2E-A028-4802-90C4-9CD664645BF2}" dt="2024-02-13T01:57:41.861" v="683"/>
          <ac:picMkLst>
            <pc:docMk/>
            <pc:sldMk cId="4230442415" sldId="260"/>
            <ac:picMk id="8" creationId="{69694F7D-8F4D-A154-7C48-AA006990B44F}"/>
          </ac:picMkLst>
        </pc:picChg>
      </pc:sldChg>
      <pc:sldChg chg="modSp mod">
        <pc:chgData name="Marsha Cole" userId="549ffbcad8f6772d" providerId="LiveId" clId="{3E559D2E-A028-4802-90C4-9CD664645BF2}" dt="2024-02-13T02:10:40.696" v="786" actId="14100"/>
        <pc:sldMkLst>
          <pc:docMk/>
          <pc:sldMk cId="101601641" sldId="261"/>
        </pc:sldMkLst>
        <pc:spChg chg="mod">
          <ac:chgData name="Marsha Cole" userId="549ffbcad8f6772d" providerId="LiveId" clId="{3E559D2E-A028-4802-90C4-9CD664645BF2}" dt="2024-02-13T02:10:28.514" v="783" actId="1582"/>
          <ac:spMkLst>
            <pc:docMk/>
            <pc:sldMk cId="101601641" sldId="261"/>
            <ac:spMk id="2" creationId="{43A88750-2AE3-5B3C-324E-09013832D227}"/>
          </ac:spMkLst>
        </pc:spChg>
        <pc:spChg chg="mod">
          <ac:chgData name="Marsha Cole" userId="549ffbcad8f6772d" providerId="LiveId" clId="{3E559D2E-A028-4802-90C4-9CD664645BF2}" dt="2024-02-13T02:10:40.696" v="786" actId="14100"/>
          <ac:spMkLst>
            <pc:docMk/>
            <pc:sldMk cId="101601641" sldId="261"/>
            <ac:spMk id="3" creationId="{DB2B5D8B-A61A-26A1-4102-191127C8D4A5}"/>
          </ac:spMkLst>
        </pc:spChg>
      </pc:sldChg>
      <pc:sldChg chg="modSp mod">
        <pc:chgData name="Marsha Cole" userId="549ffbcad8f6772d" providerId="LiveId" clId="{3E559D2E-A028-4802-90C4-9CD664645BF2}" dt="2024-02-13T02:30:00.795" v="999" actId="27636"/>
        <pc:sldMkLst>
          <pc:docMk/>
          <pc:sldMk cId="958934862" sldId="262"/>
        </pc:sldMkLst>
        <pc:spChg chg="mod">
          <ac:chgData name="Marsha Cole" userId="549ffbcad8f6772d" providerId="LiveId" clId="{3E559D2E-A028-4802-90C4-9CD664645BF2}" dt="2024-02-13T02:23:14.630" v="905" actId="1076"/>
          <ac:spMkLst>
            <pc:docMk/>
            <pc:sldMk cId="958934862" sldId="262"/>
            <ac:spMk id="2" creationId="{ADBFA92A-E248-D135-366A-0CA803E6D913}"/>
          </ac:spMkLst>
        </pc:spChg>
        <pc:spChg chg="mod">
          <ac:chgData name="Marsha Cole" userId="549ffbcad8f6772d" providerId="LiveId" clId="{3E559D2E-A028-4802-90C4-9CD664645BF2}" dt="2024-02-13T02:30:00.795" v="999" actId="27636"/>
          <ac:spMkLst>
            <pc:docMk/>
            <pc:sldMk cId="958934862" sldId="262"/>
            <ac:spMk id="3" creationId="{82FD135C-BC6A-E99F-E999-3A5FCE7179FD}"/>
          </ac:spMkLst>
        </pc:spChg>
      </pc:sldChg>
      <pc:sldChg chg="addSp delSp modSp mod">
        <pc:chgData name="Marsha Cole" userId="549ffbcad8f6772d" providerId="LiveId" clId="{3E559D2E-A028-4802-90C4-9CD664645BF2}" dt="2024-02-13T02:31:37.293" v="1001" actId="20577"/>
        <pc:sldMkLst>
          <pc:docMk/>
          <pc:sldMk cId="3309570646" sldId="263"/>
        </pc:sldMkLst>
        <pc:spChg chg="mod">
          <ac:chgData name="Marsha Cole" userId="549ffbcad8f6772d" providerId="LiveId" clId="{3E559D2E-A028-4802-90C4-9CD664645BF2}" dt="2024-02-13T02:16:35.452" v="871" actId="1076"/>
          <ac:spMkLst>
            <pc:docMk/>
            <pc:sldMk cId="3309570646" sldId="263"/>
            <ac:spMk id="2" creationId="{718470C3-4A39-F2B3-25D0-A11E5063AE50}"/>
          </ac:spMkLst>
        </pc:spChg>
        <pc:spChg chg="mod">
          <ac:chgData name="Marsha Cole" userId="549ffbcad8f6772d" providerId="LiveId" clId="{3E559D2E-A028-4802-90C4-9CD664645BF2}" dt="2024-02-13T02:31:37.293" v="1001" actId="20577"/>
          <ac:spMkLst>
            <pc:docMk/>
            <pc:sldMk cId="3309570646" sldId="263"/>
            <ac:spMk id="3" creationId="{130DE974-3EA6-DDB1-EFC9-CDD4165E5697}"/>
          </ac:spMkLst>
        </pc:spChg>
        <pc:spChg chg="mod">
          <ac:chgData name="Marsha Cole" userId="549ffbcad8f6772d" providerId="LiveId" clId="{3E559D2E-A028-4802-90C4-9CD664645BF2}" dt="2024-02-13T01:09:31.384" v="323" actId="20577"/>
          <ac:spMkLst>
            <pc:docMk/>
            <pc:sldMk cId="3309570646" sldId="263"/>
            <ac:spMk id="6" creationId="{9F4003D1-EB71-59DB-B6D8-C9C0BFB1E545}"/>
          </ac:spMkLst>
        </pc:spChg>
        <pc:picChg chg="mod">
          <ac:chgData name="Marsha Cole" userId="549ffbcad8f6772d" providerId="LiveId" clId="{3E559D2E-A028-4802-90C4-9CD664645BF2}" dt="2024-02-13T00:27:45.072" v="14" actId="1076"/>
          <ac:picMkLst>
            <pc:docMk/>
            <pc:sldMk cId="3309570646" sldId="263"/>
            <ac:picMk id="4" creationId="{8E7A4FA4-D31D-C38B-6C07-463FDBA0933B}"/>
          </ac:picMkLst>
        </pc:picChg>
        <pc:picChg chg="add del mod">
          <ac:chgData name="Marsha Cole" userId="549ffbcad8f6772d" providerId="LiveId" clId="{3E559D2E-A028-4802-90C4-9CD664645BF2}" dt="2024-02-13T02:24:11.811" v="908" actId="478"/>
          <ac:picMkLst>
            <pc:docMk/>
            <pc:sldMk cId="3309570646" sldId="263"/>
            <ac:picMk id="7" creationId="{834FD617-D5E8-DED4-89E8-921CC4FAB932}"/>
          </ac:picMkLst>
        </pc:picChg>
      </pc:sldChg>
      <pc:sldChg chg="addSp delSp modSp mod">
        <pc:chgData name="Marsha Cole" userId="549ffbcad8f6772d" providerId="LiveId" clId="{3E559D2E-A028-4802-90C4-9CD664645BF2}" dt="2024-02-13T02:49:21.210" v="1069" actId="20577"/>
        <pc:sldMkLst>
          <pc:docMk/>
          <pc:sldMk cId="3036049857" sldId="264"/>
        </pc:sldMkLst>
        <pc:spChg chg="mod">
          <ac:chgData name="Marsha Cole" userId="549ffbcad8f6772d" providerId="LiveId" clId="{3E559D2E-A028-4802-90C4-9CD664645BF2}" dt="2024-02-13T02:45:09.753" v="1031" actId="122"/>
          <ac:spMkLst>
            <pc:docMk/>
            <pc:sldMk cId="3036049857" sldId="264"/>
            <ac:spMk id="2" creationId="{8B8F1A55-8279-260C-F9C6-F2999E0D1334}"/>
          </ac:spMkLst>
        </pc:spChg>
        <pc:spChg chg="mod">
          <ac:chgData name="Marsha Cole" userId="549ffbcad8f6772d" providerId="LiveId" clId="{3E559D2E-A028-4802-90C4-9CD664645BF2}" dt="2024-02-13T02:49:21.210" v="1069" actId="20577"/>
          <ac:spMkLst>
            <pc:docMk/>
            <pc:sldMk cId="3036049857" sldId="264"/>
            <ac:spMk id="3" creationId="{90603F7D-87EC-A696-7BE0-AA4C27CF7535}"/>
          </ac:spMkLst>
        </pc:spChg>
        <pc:spChg chg="add del mod">
          <ac:chgData name="Marsha Cole" userId="549ffbcad8f6772d" providerId="LiveId" clId="{3E559D2E-A028-4802-90C4-9CD664645BF2}" dt="2024-02-13T02:44:31.865" v="1025" actId="478"/>
          <ac:spMkLst>
            <pc:docMk/>
            <pc:sldMk cId="3036049857" sldId="264"/>
            <ac:spMk id="6" creationId="{B780E7F0-AD61-9D7B-CFE2-F58BD7D48D22}"/>
          </ac:spMkLst>
        </pc:spChg>
        <pc:picChg chg="del mod">
          <ac:chgData name="Marsha Cole" userId="549ffbcad8f6772d" providerId="LiveId" clId="{3E559D2E-A028-4802-90C4-9CD664645BF2}" dt="2024-02-13T02:42:33.394" v="1019" actId="478"/>
          <ac:picMkLst>
            <pc:docMk/>
            <pc:sldMk cId="3036049857" sldId="264"/>
            <ac:picMk id="5" creationId="{271A8B9C-38AD-7258-D181-F84D2E853149}"/>
          </ac:picMkLst>
        </pc:picChg>
        <pc:picChg chg="add del mod">
          <ac:chgData name="Marsha Cole" userId="549ffbcad8f6772d" providerId="LiveId" clId="{3E559D2E-A028-4802-90C4-9CD664645BF2}" dt="2024-02-13T02:44:27.611" v="1024" actId="478"/>
          <ac:picMkLst>
            <pc:docMk/>
            <pc:sldMk cId="3036049857" sldId="264"/>
            <ac:picMk id="8" creationId="{1179661A-13F5-E511-C94B-B5D85B35F291}"/>
          </ac:picMkLst>
        </pc:picChg>
      </pc:sldChg>
      <pc:sldChg chg="modSp del mod">
        <pc:chgData name="Marsha Cole" userId="549ffbcad8f6772d" providerId="LiveId" clId="{3E559D2E-A028-4802-90C4-9CD664645BF2}" dt="2024-02-13T01:50:19.068" v="641" actId="2696"/>
        <pc:sldMkLst>
          <pc:docMk/>
          <pc:sldMk cId="212478387" sldId="265"/>
        </pc:sldMkLst>
        <pc:spChg chg="mod">
          <ac:chgData name="Marsha Cole" userId="549ffbcad8f6772d" providerId="LiveId" clId="{3E559D2E-A028-4802-90C4-9CD664645BF2}" dt="2024-02-13T01:19:15.771" v="331" actId="14100"/>
          <ac:spMkLst>
            <pc:docMk/>
            <pc:sldMk cId="212478387" sldId="265"/>
            <ac:spMk id="2" creationId="{D94F52FA-683E-639C-22CA-51FD17BC81F9}"/>
          </ac:spMkLst>
        </pc:spChg>
        <pc:spChg chg="mod">
          <ac:chgData name="Marsha Cole" userId="549ffbcad8f6772d" providerId="LiveId" clId="{3E559D2E-A028-4802-90C4-9CD664645BF2}" dt="2024-02-13T01:19:12.708" v="330" actId="14100"/>
          <ac:spMkLst>
            <pc:docMk/>
            <pc:sldMk cId="212478387" sldId="265"/>
            <ac:spMk id="3" creationId="{E1B3FB00-685A-3AB5-E9AC-E0944D6D5564}"/>
          </ac:spMkLst>
        </pc:spChg>
        <pc:spChg chg="mod">
          <ac:chgData name="Marsha Cole" userId="549ffbcad8f6772d" providerId="LiveId" clId="{3E559D2E-A028-4802-90C4-9CD664645BF2}" dt="2024-02-13T01:09:38.310" v="325" actId="20577"/>
          <ac:spMkLst>
            <pc:docMk/>
            <pc:sldMk cId="212478387" sldId="265"/>
            <ac:spMk id="6" creationId="{21FA12A4-DE45-0043-F30B-ABFCB3675AE2}"/>
          </ac:spMkLst>
        </pc:spChg>
      </pc:sldChg>
      <pc:sldChg chg="modSp mod">
        <pc:chgData name="Marsha Cole" userId="549ffbcad8f6772d" providerId="LiveId" clId="{3E559D2E-A028-4802-90C4-9CD664645BF2}" dt="2024-02-13T02:16:09.205" v="863" actId="207"/>
        <pc:sldMkLst>
          <pc:docMk/>
          <pc:sldMk cId="1250063133" sldId="266"/>
        </pc:sldMkLst>
        <pc:spChg chg="mod">
          <ac:chgData name="Marsha Cole" userId="549ffbcad8f6772d" providerId="LiveId" clId="{3E559D2E-A028-4802-90C4-9CD664645BF2}" dt="2024-02-13T02:15:54.365" v="857" actId="27636"/>
          <ac:spMkLst>
            <pc:docMk/>
            <pc:sldMk cId="1250063133" sldId="266"/>
            <ac:spMk id="2" creationId="{EB68D823-075E-DD52-D461-BDEF98ED38D7}"/>
          </ac:spMkLst>
        </pc:spChg>
        <pc:spChg chg="mod">
          <ac:chgData name="Marsha Cole" userId="549ffbcad8f6772d" providerId="LiveId" clId="{3E559D2E-A028-4802-90C4-9CD664645BF2}" dt="2024-02-13T02:16:09.205" v="863" actId="207"/>
          <ac:spMkLst>
            <pc:docMk/>
            <pc:sldMk cId="1250063133" sldId="266"/>
            <ac:spMk id="3" creationId="{E4BCD4A1-3265-4FC2-5CF1-E3FF1B5016FF}"/>
          </ac:spMkLst>
        </pc:spChg>
        <pc:spChg chg="mod">
          <ac:chgData name="Marsha Cole" userId="549ffbcad8f6772d" providerId="LiveId" clId="{3E559D2E-A028-4802-90C4-9CD664645BF2}" dt="2024-02-13T02:16:02.150" v="859" actId="1076"/>
          <ac:spMkLst>
            <pc:docMk/>
            <pc:sldMk cId="1250063133" sldId="266"/>
            <ac:spMk id="8" creationId="{9155AA06-056F-6071-E87F-A1CD50471992}"/>
          </ac:spMkLst>
        </pc:spChg>
        <pc:picChg chg="mod">
          <ac:chgData name="Marsha Cole" userId="549ffbcad8f6772d" providerId="LiveId" clId="{3E559D2E-A028-4802-90C4-9CD664645BF2}" dt="2024-02-13T02:16:04.632" v="860" actId="1076"/>
          <ac:picMkLst>
            <pc:docMk/>
            <pc:sldMk cId="1250063133" sldId="266"/>
            <ac:picMk id="5" creationId="{699AD447-8C47-189D-0C90-D45A8A0963F9}"/>
          </ac:picMkLst>
        </pc:picChg>
      </pc:sldChg>
      <pc:sldChg chg="addSp delSp modSp mod">
        <pc:chgData name="Marsha Cole" userId="549ffbcad8f6772d" providerId="LiveId" clId="{3E559D2E-A028-4802-90C4-9CD664645BF2}" dt="2024-02-13T02:15:29.240" v="849" actId="6549"/>
        <pc:sldMkLst>
          <pc:docMk/>
          <pc:sldMk cId="426189485" sldId="267"/>
        </pc:sldMkLst>
        <pc:spChg chg="mod">
          <ac:chgData name="Marsha Cole" userId="549ffbcad8f6772d" providerId="LiveId" clId="{3E559D2E-A028-4802-90C4-9CD664645BF2}" dt="2024-02-13T02:15:29.240" v="849" actId="6549"/>
          <ac:spMkLst>
            <pc:docMk/>
            <pc:sldMk cId="426189485" sldId="267"/>
            <ac:spMk id="2" creationId="{A45D0A72-0EBC-DF29-A70F-33CC58A5C3CB}"/>
          </ac:spMkLst>
        </pc:spChg>
        <pc:spChg chg="mod">
          <ac:chgData name="Marsha Cole" userId="549ffbcad8f6772d" providerId="LiveId" clId="{3E559D2E-A028-4802-90C4-9CD664645BF2}" dt="2024-02-13T02:14:59.248" v="834" actId="207"/>
          <ac:spMkLst>
            <pc:docMk/>
            <pc:sldMk cId="426189485" sldId="267"/>
            <ac:spMk id="3" creationId="{CA440836-0236-9DB2-1073-95CFAAE9D9E8}"/>
          </ac:spMkLst>
        </pc:spChg>
        <pc:spChg chg="mod">
          <ac:chgData name="Marsha Cole" userId="549ffbcad8f6772d" providerId="LiveId" clId="{3E559D2E-A028-4802-90C4-9CD664645BF2}" dt="2024-02-13T01:09:48.246" v="329" actId="20577"/>
          <ac:spMkLst>
            <pc:docMk/>
            <pc:sldMk cId="426189485" sldId="267"/>
            <ac:spMk id="8" creationId="{00C89D28-73C4-49D0-FE76-D6AA8BD4333B}"/>
          </ac:spMkLst>
        </pc:spChg>
        <pc:picChg chg="del">
          <ac:chgData name="Marsha Cole" userId="549ffbcad8f6772d" providerId="LiveId" clId="{3E559D2E-A028-4802-90C4-9CD664645BF2}" dt="2024-02-13T00:59:32.591" v="168" actId="478"/>
          <ac:picMkLst>
            <pc:docMk/>
            <pc:sldMk cId="426189485" sldId="267"/>
            <ac:picMk id="5" creationId="{54381A2D-B889-F13B-D0CC-33088D7F1C42}"/>
          </ac:picMkLst>
        </pc:picChg>
        <pc:picChg chg="add mod">
          <ac:chgData name="Marsha Cole" userId="549ffbcad8f6772d" providerId="LiveId" clId="{3E559D2E-A028-4802-90C4-9CD664645BF2}" dt="2024-02-13T01:02:45.047" v="171" actId="208"/>
          <ac:picMkLst>
            <pc:docMk/>
            <pc:sldMk cId="426189485" sldId="267"/>
            <ac:picMk id="6" creationId="{ED5EC229-3D7E-C1C1-CA62-78CCF73D7EC5}"/>
          </ac:picMkLst>
        </pc:picChg>
      </pc:sldChg>
      <pc:sldChg chg="addSp delSp modSp mod">
        <pc:chgData name="Marsha Cole" userId="549ffbcad8f6772d" providerId="LiveId" clId="{3E559D2E-A028-4802-90C4-9CD664645BF2}" dt="2024-02-13T02:21:56.587" v="897" actId="478"/>
        <pc:sldMkLst>
          <pc:docMk/>
          <pc:sldMk cId="2019232186" sldId="268"/>
        </pc:sldMkLst>
        <pc:spChg chg="mod">
          <ac:chgData name="Marsha Cole" userId="549ffbcad8f6772d" providerId="LiveId" clId="{3E559D2E-A028-4802-90C4-9CD664645BF2}" dt="2024-02-13T02:12:05.083" v="803" actId="1582"/>
          <ac:spMkLst>
            <pc:docMk/>
            <pc:sldMk cId="2019232186" sldId="268"/>
            <ac:spMk id="2" creationId="{188D6072-BBD7-813F-9398-B7CEA92FCDEB}"/>
          </ac:spMkLst>
        </pc:spChg>
        <pc:spChg chg="mod">
          <ac:chgData name="Marsha Cole" userId="549ffbcad8f6772d" providerId="LiveId" clId="{3E559D2E-A028-4802-90C4-9CD664645BF2}" dt="2024-02-13T02:13:27.556" v="809" actId="1076"/>
          <ac:spMkLst>
            <pc:docMk/>
            <pc:sldMk cId="2019232186" sldId="268"/>
            <ac:spMk id="3" creationId="{8FF656B3-6A2A-D017-785B-BFD8066F26BE}"/>
          </ac:spMkLst>
        </pc:spChg>
        <pc:picChg chg="add del mod modCrop">
          <ac:chgData name="Marsha Cole" userId="549ffbcad8f6772d" providerId="LiveId" clId="{3E559D2E-A028-4802-90C4-9CD664645BF2}" dt="2024-02-13T02:21:56.587" v="897" actId="478"/>
          <ac:picMkLst>
            <pc:docMk/>
            <pc:sldMk cId="2019232186" sldId="268"/>
            <ac:picMk id="4" creationId="{7272EA36-558D-40F4-A453-82D74936E3FD}"/>
          </ac:picMkLst>
        </pc:picChg>
      </pc:sldChg>
      <pc:sldChg chg="addSp modSp mod">
        <pc:chgData name="Marsha Cole" userId="549ffbcad8f6772d" providerId="LiveId" clId="{3E559D2E-A028-4802-90C4-9CD664645BF2}" dt="2024-02-13T02:19:53.305" v="892" actId="1076"/>
        <pc:sldMkLst>
          <pc:docMk/>
          <pc:sldMk cId="3108928043" sldId="270"/>
        </pc:sldMkLst>
        <pc:spChg chg="mod">
          <ac:chgData name="Marsha Cole" userId="549ffbcad8f6772d" providerId="LiveId" clId="{3E559D2E-A028-4802-90C4-9CD664645BF2}" dt="2024-02-13T02:14:39.839" v="830" actId="1076"/>
          <ac:spMkLst>
            <pc:docMk/>
            <pc:sldMk cId="3108928043" sldId="270"/>
            <ac:spMk id="2" creationId="{A93D621E-BF36-D3E4-8A96-F6143FE21A31}"/>
          </ac:spMkLst>
        </pc:spChg>
        <pc:spChg chg="mod">
          <ac:chgData name="Marsha Cole" userId="549ffbcad8f6772d" providerId="LiveId" clId="{3E559D2E-A028-4802-90C4-9CD664645BF2}" dt="2024-02-13T02:14:50.624" v="833" actId="1076"/>
          <ac:spMkLst>
            <pc:docMk/>
            <pc:sldMk cId="3108928043" sldId="270"/>
            <ac:spMk id="3" creationId="{9C9F7A8E-6308-6869-9BFC-5F66D282E48F}"/>
          </ac:spMkLst>
        </pc:spChg>
        <pc:picChg chg="add mod">
          <ac:chgData name="Marsha Cole" userId="549ffbcad8f6772d" providerId="LiveId" clId="{3E559D2E-A028-4802-90C4-9CD664645BF2}" dt="2024-02-13T02:19:53.305" v="892" actId="1076"/>
          <ac:picMkLst>
            <pc:docMk/>
            <pc:sldMk cId="3108928043" sldId="270"/>
            <ac:picMk id="4" creationId="{BF664781-010F-59B4-6FE4-D2EC87D44545}"/>
          </ac:picMkLst>
        </pc:picChg>
      </pc:sldChg>
      <pc:sldChg chg="modSp mod">
        <pc:chgData name="Marsha Cole" userId="549ffbcad8f6772d" providerId="LiveId" clId="{3E559D2E-A028-4802-90C4-9CD664645BF2}" dt="2024-02-13T02:34:08.607" v="1016" actId="207"/>
        <pc:sldMkLst>
          <pc:docMk/>
          <pc:sldMk cId="1268331661" sldId="271"/>
        </pc:sldMkLst>
        <pc:spChg chg="mod">
          <ac:chgData name="Marsha Cole" userId="549ffbcad8f6772d" providerId="LiveId" clId="{3E559D2E-A028-4802-90C4-9CD664645BF2}" dt="2024-02-13T02:34:08.607" v="1016" actId="207"/>
          <ac:spMkLst>
            <pc:docMk/>
            <pc:sldMk cId="1268331661" sldId="271"/>
            <ac:spMk id="2" creationId="{FCFD4C45-94EC-02FF-3477-0E2AA85D766A}"/>
          </ac:spMkLst>
        </pc:spChg>
        <pc:spChg chg="mod">
          <ac:chgData name="Marsha Cole" userId="549ffbcad8f6772d" providerId="LiveId" clId="{3E559D2E-A028-4802-90C4-9CD664645BF2}" dt="2024-02-13T02:14:15.795" v="822" actId="20577"/>
          <ac:spMkLst>
            <pc:docMk/>
            <pc:sldMk cId="1268331661" sldId="271"/>
            <ac:spMk id="3" creationId="{EF183D15-C275-341A-3611-DAD2CBB2B12A}"/>
          </ac:spMkLst>
        </pc:spChg>
      </pc:sldChg>
      <pc:sldChg chg="modSp mod">
        <pc:chgData name="Marsha Cole" userId="549ffbcad8f6772d" providerId="LiveId" clId="{3E559D2E-A028-4802-90C4-9CD664645BF2}" dt="2024-02-13T02:09:59.215" v="774" actId="14100"/>
        <pc:sldMkLst>
          <pc:docMk/>
          <pc:sldMk cId="1200574377" sldId="272"/>
        </pc:sldMkLst>
        <pc:spChg chg="mod">
          <ac:chgData name="Marsha Cole" userId="549ffbcad8f6772d" providerId="LiveId" clId="{3E559D2E-A028-4802-90C4-9CD664645BF2}" dt="2024-02-13T02:09:36.081" v="769" actId="207"/>
          <ac:spMkLst>
            <pc:docMk/>
            <pc:sldMk cId="1200574377" sldId="272"/>
            <ac:spMk id="2" creationId="{7E292E45-34F7-0936-5734-C19489B0E669}"/>
          </ac:spMkLst>
        </pc:spChg>
        <pc:spChg chg="mod">
          <ac:chgData name="Marsha Cole" userId="549ffbcad8f6772d" providerId="LiveId" clId="{3E559D2E-A028-4802-90C4-9CD664645BF2}" dt="2024-02-13T02:09:59.215" v="774" actId="14100"/>
          <ac:spMkLst>
            <pc:docMk/>
            <pc:sldMk cId="1200574377" sldId="272"/>
            <ac:spMk id="3" creationId="{2F9E2063-32E3-C9DB-C52E-A8284BBF657E}"/>
          </ac:spMkLst>
        </pc:spChg>
      </pc:sldChg>
      <pc:sldChg chg="modSp mod">
        <pc:chgData name="Marsha Cole" userId="549ffbcad8f6772d" providerId="LiveId" clId="{3E559D2E-A028-4802-90C4-9CD664645BF2}" dt="2024-02-13T02:33:54.887" v="1015" actId="207"/>
        <pc:sldMkLst>
          <pc:docMk/>
          <pc:sldMk cId="788707490" sldId="273"/>
        </pc:sldMkLst>
        <pc:spChg chg="mod">
          <ac:chgData name="Marsha Cole" userId="549ffbcad8f6772d" providerId="LiveId" clId="{3E559D2E-A028-4802-90C4-9CD664645BF2}" dt="2024-02-13T02:33:19.742" v="1006" actId="14100"/>
          <ac:spMkLst>
            <pc:docMk/>
            <pc:sldMk cId="788707490" sldId="273"/>
            <ac:spMk id="2" creationId="{6E3AFF97-E991-0CBC-B9BF-018B1AE55CB0}"/>
          </ac:spMkLst>
        </pc:spChg>
        <pc:spChg chg="mod">
          <ac:chgData name="Marsha Cole" userId="549ffbcad8f6772d" providerId="LiveId" clId="{3E559D2E-A028-4802-90C4-9CD664645BF2}" dt="2024-02-13T02:33:54.887" v="1015" actId="207"/>
          <ac:spMkLst>
            <pc:docMk/>
            <pc:sldMk cId="788707490" sldId="273"/>
            <ac:spMk id="3" creationId="{53E33D0B-8928-FB74-0A8D-85D6F8E9E8B6}"/>
          </ac:spMkLst>
        </pc:spChg>
      </pc:sldChg>
      <pc:sldMasterChg chg="setBg modSldLayout">
        <pc:chgData name="Marsha Cole" userId="549ffbcad8f6772d" providerId="LiveId" clId="{3E559D2E-A028-4802-90C4-9CD664645BF2}" dt="2024-02-13T02:07:16.958" v="744"/>
        <pc:sldMasterMkLst>
          <pc:docMk/>
          <pc:sldMasterMk cId="3872218130" sldId="2147483648"/>
        </pc:sldMasterMkLst>
        <pc:sldLayoutChg chg="setBg">
          <pc:chgData name="Marsha Cole" userId="549ffbcad8f6772d" providerId="LiveId" clId="{3E559D2E-A028-4802-90C4-9CD664645BF2}" dt="2024-02-13T02:07:16.958" v="744"/>
          <pc:sldLayoutMkLst>
            <pc:docMk/>
            <pc:sldMasterMk cId="3872218130" sldId="2147483648"/>
            <pc:sldLayoutMk cId="1837181958" sldId="2147483649"/>
          </pc:sldLayoutMkLst>
        </pc:sldLayoutChg>
        <pc:sldLayoutChg chg="setBg">
          <pc:chgData name="Marsha Cole" userId="549ffbcad8f6772d" providerId="LiveId" clId="{3E559D2E-A028-4802-90C4-9CD664645BF2}" dt="2024-02-13T02:07:16.958" v="744"/>
          <pc:sldLayoutMkLst>
            <pc:docMk/>
            <pc:sldMasterMk cId="3872218130" sldId="2147483648"/>
            <pc:sldLayoutMk cId="1217901508" sldId="2147483650"/>
          </pc:sldLayoutMkLst>
        </pc:sldLayoutChg>
        <pc:sldLayoutChg chg="setBg">
          <pc:chgData name="Marsha Cole" userId="549ffbcad8f6772d" providerId="LiveId" clId="{3E559D2E-A028-4802-90C4-9CD664645BF2}" dt="2024-02-13T02:07:16.958" v="744"/>
          <pc:sldLayoutMkLst>
            <pc:docMk/>
            <pc:sldMasterMk cId="3872218130" sldId="2147483648"/>
            <pc:sldLayoutMk cId="2447983763" sldId="2147483651"/>
          </pc:sldLayoutMkLst>
        </pc:sldLayoutChg>
        <pc:sldLayoutChg chg="setBg">
          <pc:chgData name="Marsha Cole" userId="549ffbcad8f6772d" providerId="LiveId" clId="{3E559D2E-A028-4802-90C4-9CD664645BF2}" dt="2024-02-13T02:07:16.958" v="744"/>
          <pc:sldLayoutMkLst>
            <pc:docMk/>
            <pc:sldMasterMk cId="3872218130" sldId="2147483648"/>
            <pc:sldLayoutMk cId="1200842867" sldId="2147483652"/>
          </pc:sldLayoutMkLst>
        </pc:sldLayoutChg>
        <pc:sldLayoutChg chg="setBg">
          <pc:chgData name="Marsha Cole" userId="549ffbcad8f6772d" providerId="LiveId" clId="{3E559D2E-A028-4802-90C4-9CD664645BF2}" dt="2024-02-13T02:07:16.958" v="744"/>
          <pc:sldLayoutMkLst>
            <pc:docMk/>
            <pc:sldMasterMk cId="3872218130" sldId="2147483648"/>
            <pc:sldLayoutMk cId="4196266718" sldId="2147483653"/>
          </pc:sldLayoutMkLst>
        </pc:sldLayoutChg>
        <pc:sldLayoutChg chg="setBg">
          <pc:chgData name="Marsha Cole" userId="549ffbcad8f6772d" providerId="LiveId" clId="{3E559D2E-A028-4802-90C4-9CD664645BF2}" dt="2024-02-13T02:07:16.958" v="744"/>
          <pc:sldLayoutMkLst>
            <pc:docMk/>
            <pc:sldMasterMk cId="3872218130" sldId="2147483648"/>
            <pc:sldLayoutMk cId="4181242496" sldId="2147483654"/>
          </pc:sldLayoutMkLst>
        </pc:sldLayoutChg>
        <pc:sldLayoutChg chg="setBg">
          <pc:chgData name="Marsha Cole" userId="549ffbcad8f6772d" providerId="LiveId" clId="{3E559D2E-A028-4802-90C4-9CD664645BF2}" dt="2024-02-13T02:07:16.958" v="744"/>
          <pc:sldLayoutMkLst>
            <pc:docMk/>
            <pc:sldMasterMk cId="3872218130" sldId="2147483648"/>
            <pc:sldLayoutMk cId="3919901630" sldId="2147483655"/>
          </pc:sldLayoutMkLst>
        </pc:sldLayoutChg>
        <pc:sldLayoutChg chg="setBg">
          <pc:chgData name="Marsha Cole" userId="549ffbcad8f6772d" providerId="LiveId" clId="{3E559D2E-A028-4802-90C4-9CD664645BF2}" dt="2024-02-13T02:07:16.958" v="744"/>
          <pc:sldLayoutMkLst>
            <pc:docMk/>
            <pc:sldMasterMk cId="3872218130" sldId="2147483648"/>
            <pc:sldLayoutMk cId="2661578356" sldId="2147483656"/>
          </pc:sldLayoutMkLst>
        </pc:sldLayoutChg>
        <pc:sldLayoutChg chg="setBg">
          <pc:chgData name="Marsha Cole" userId="549ffbcad8f6772d" providerId="LiveId" clId="{3E559D2E-A028-4802-90C4-9CD664645BF2}" dt="2024-02-13T02:07:16.958" v="744"/>
          <pc:sldLayoutMkLst>
            <pc:docMk/>
            <pc:sldMasterMk cId="3872218130" sldId="2147483648"/>
            <pc:sldLayoutMk cId="69619395" sldId="2147483657"/>
          </pc:sldLayoutMkLst>
        </pc:sldLayoutChg>
        <pc:sldLayoutChg chg="setBg">
          <pc:chgData name="Marsha Cole" userId="549ffbcad8f6772d" providerId="LiveId" clId="{3E559D2E-A028-4802-90C4-9CD664645BF2}" dt="2024-02-13T02:07:16.958" v="744"/>
          <pc:sldLayoutMkLst>
            <pc:docMk/>
            <pc:sldMasterMk cId="3872218130" sldId="2147483648"/>
            <pc:sldLayoutMk cId="371851056" sldId="2147483658"/>
          </pc:sldLayoutMkLst>
        </pc:sldLayoutChg>
        <pc:sldLayoutChg chg="setBg">
          <pc:chgData name="Marsha Cole" userId="549ffbcad8f6772d" providerId="LiveId" clId="{3E559D2E-A028-4802-90C4-9CD664645BF2}" dt="2024-02-13T02:07:16.958" v="744"/>
          <pc:sldLayoutMkLst>
            <pc:docMk/>
            <pc:sldMasterMk cId="3872218130" sldId="2147483648"/>
            <pc:sldLayoutMk cId="2747022431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B654851-5A1B-4C41-9DD7-365FC1C1E8B7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ED1E7DE-4B12-4324-B965-4783860969B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112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54851-5A1B-4C41-9DD7-365FC1C1E8B7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E7DE-4B12-4324-B965-478386096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69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54851-5A1B-4C41-9DD7-365FC1C1E8B7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E7DE-4B12-4324-B965-478386096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17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54851-5A1B-4C41-9DD7-365FC1C1E8B7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E7DE-4B12-4324-B965-478386096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53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54851-5A1B-4C41-9DD7-365FC1C1E8B7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E7DE-4B12-4324-B965-4783860969B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30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54851-5A1B-4C41-9DD7-365FC1C1E8B7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E7DE-4B12-4324-B965-478386096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48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54851-5A1B-4C41-9DD7-365FC1C1E8B7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E7DE-4B12-4324-B965-478386096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10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54851-5A1B-4C41-9DD7-365FC1C1E8B7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E7DE-4B12-4324-B965-478386096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99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54851-5A1B-4C41-9DD7-365FC1C1E8B7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E7DE-4B12-4324-B965-478386096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93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54851-5A1B-4C41-9DD7-365FC1C1E8B7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E7DE-4B12-4324-B965-478386096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28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54851-5A1B-4C41-9DD7-365FC1C1E8B7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E7DE-4B12-4324-B965-478386096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2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0B654851-5A1B-4C41-9DD7-365FC1C1E8B7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EED1E7DE-4B12-4324-B965-478386096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97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9694F7D-8F4D-A154-7C48-AA006990B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E18D95-9930-80A5-44AA-6A4385DD8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655" y="618066"/>
            <a:ext cx="11083636" cy="1802087"/>
          </a:xfrm>
          <a:solidFill>
            <a:srgbClr val="92D050"/>
          </a:solidFill>
          <a:ln w="57150">
            <a:solidFill>
              <a:srgbClr val="00B050"/>
            </a:solidFill>
          </a:ln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Exploring the Potential Contributing Factors to Diabetes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62C80-99A4-C9E3-59E4-DDC045BDD1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598" y="3352800"/>
            <a:ext cx="10210801" cy="3225800"/>
          </a:xfrm>
          <a:ln>
            <a:solidFill>
              <a:srgbClr val="00B050"/>
            </a:solidFill>
          </a:ln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Presented by: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Saudia Epps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Kolton Ascheman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Nathan Trnka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Marsha Cole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February 14, 2024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442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3DBF5-0881-B4F6-F7DA-5567E1122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8D823-075E-DD52-D461-BDEF98ED3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268" y="365126"/>
            <a:ext cx="4301066" cy="1075748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Heart Disease and Hypertension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CD4A1-3265-4FC2-5CF1-E3FF1B501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333" y="1825625"/>
            <a:ext cx="4434993" cy="4351338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majority (65%) of Diabetes do not have heart disease or hypertension. 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21% have hypertension but no heart disease.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11% have heart disease but no hypertension.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4% have both hypertension and heart disease.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9AD447-8C47-189D-0C90-D45A8A096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103" y="619123"/>
            <a:ext cx="5767692" cy="54534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55AA06-056F-6071-E87F-A1CD50471992}"/>
              </a:ext>
            </a:extLst>
          </p:cNvPr>
          <p:cNvSpPr txBox="1"/>
          <p:nvPr/>
        </p:nvSpPr>
        <p:spPr>
          <a:xfrm>
            <a:off x="4461934" y="6201946"/>
            <a:ext cx="76700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Figure 5: Bar chart showing percentage of Diabetics by Heart Disease and Hypertension</a:t>
            </a:r>
          </a:p>
        </p:txBody>
      </p:sp>
    </p:spTree>
    <p:extLst>
      <p:ext uri="{BB962C8B-B14F-4D97-AF65-F5344CB8AC3E}">
        <p14:creationId xmlns:p14="http://schemas.microsoft.com/office/powerpoint/2010/main" val="1250063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91B509-B3F0-6061-925F-BB2C186BF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D0A72-0EBC-DF29-A70F-33CC58A5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142" y="365125"/>
            <a:ext cx="4020258" cy="1214293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Diabetes by BMI and 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40836-0236-9DB2-1073-95CFAAE9D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142" y="2010291"/>
            <a:ext cx="4020258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majority (80%) were  aged 45 or older and have a BMI of 25 or higher. 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10% were under the age of 45 and had a BMI of 25 or higher.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9% were are aged 45 or older but had a BMI under 25.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1% were under the age of 45 and had a BMI under 25.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C89D28-73C4-49D0-FE76-D6AA8BD4333B}"/>
              </a:ext>
            </a:extLst>
          </p:cNvPr>
          <p:cNvSpPr txBox="1"/>
          <p:nvPr/>
        </p:nvSpPr>
        <p:spPr>
          <a:xfrm>
            <a:off x="4934957" y="5992297"/>
            <a:ext cx="68069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Figure 6: Bar chart showing percentage of Diabetics by BMI and 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5EC229-3D7E-C1C1-CA62-78CCF73D7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159" y="496371"/>
            <a:ext cx="6509908" cy="5426694"/>
          </a:xfrm>
          <a:prstGeom prst="rect">
            <a:avLst/>
          </a:prstGeom>
          <a:ln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426189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D6072-BBD7-813F-9398-B7CEA92FC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44944"/>
            <a:ext cx="9875520" cy="968433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656B3-6A2A-D017-785B-BFD8066F2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509" y="2262909"/>
            <a:ext cx="10751127" cy="37499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 understanding of the demographic patterns associated with diabetes diagnosis allows for targeted interventions that are tailored to specific populations. 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Given the association between obesity (indicated by BMI) and diabetes, interventions focusing on weight management and lifestyle modifications are vital. 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Overall, the implications of these findings highlight the need for comprehensive, multifaceted approaches to diabetes prevention, management, and intervention strategies that consider the diverse factors influencing diabetes risk and outcomes. 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232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D4C45-94EC-02FF-3477-0E2AA85D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351" y="480291"/>
            <a:ext cx="9875520" cy="940724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txBody>
          <a:bodyPr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83D15-C275-341A-3611-DAD2CBB2B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09" y="2057400"/>
            <a:ext cx="11111346" cy="40386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classification of Diabetes types (Type 1, Type 2, or Gestational Diabetes) was not provided in the dataset.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dataset did not specify the blood glucose level measurement type (e.g., fasting or random blood glucose tests). This omission limits our ability to differentiate between fasting and non-fasting blood glucose levels. 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Thirdly, some individuals were excluded from the analysis due to discrepancies in their smoking history labeling; this exclusion may introduce a potential bias. Uncertainty surrounding the accuracy of the labeling (whether "ever" was a mistyping of "never") highlights a limitation in the quality and reliability of the data.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331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D621E-BF36-D3E4-8A96-F6143FE21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609600"/>
            <a:ext cx="9875520" cy="903778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txBody>
          <a:bodyPr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F7A8E-6308-6869-9BFC-5F66D282E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889" y="2408382"/>
            <a:ext cx="9872871" cy="3133436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Should involve the developing and implementing comprehensive health promotion strategies, including targeted education campaigns, smoking cessation programs, and obesity management initiatives. 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 is imperative to investigate additional contributing factors such as alcohol consumption, genetics, family history, prediabetes, race, and ethnicity.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664781-010F-59B4-6FE4-D2EC87D44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ement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78675" y="5280466"/>
            <a:ext cx="3525398" cy="10639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08928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AFF97-E991-0CBC-B9BF-018B1AE55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56733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txBody>
          <a:bodyPr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33D0B-8928-FB74-0A8D-85D6F8E9E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International Diabetes Federation (2024). https://idf.org/about-diabetes/diabetes-facts-figures/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Mohammed Mustafa (2023). Diabetes prediction dataset: A comprehensive dataset for predicting Diabetes with medical and demographic data. https://www.kaggle.com/datasets/iammustafatz/diabetes-prediction-dataset/data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Wu Y, Ding Y, Tanaka Y, &amp; Zhang W. (2014). Risk factors contributing to type 2 diabetes and recent advances in the treatment and prevention. International J Medical Sciences 6;11(11):1185-200. doi: 10.7150/ijms.10001. PMID: 25249787; PMCID: PMC4166864.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707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8DF12-ED34-A1B8-7DC2-983AC3A74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7275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09093-643E-3D04-1691-701979DDE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726" y="2152073"/>
            <a:ext cx="10076873" cy="400641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Diabetes, also known as Diabetes mellitus, represents a significant global health challenge, with its prevalence steadily increasing. </a:t>
            </a: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 the United States, the Centers for Disease Control and Prevention's 2022 data indicate that over 133 million individuals are affected by either Diabetes (37.3 million) or prediabetes (96 million). </a:t>
            </a: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This escalating burden highlights the importance of understanding the contributing factors.</a:t>
            </a:r>
          </a:p>
        </p:txBody>
      </p:sp>
    </p:spTree>
    <p:extLst>
      <p:ext uri="{BB962C8B-B14F-4D97-AF65-F5344CB8AC3E}">
        <p14:creationId xmlns:p14="http://schemas.microsoft.com/office/powerpoint/2010/main" val="3422077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02FAC-C6F9-A46E-51C8-55121E837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3346"/>
            <a:ext cx="10515600" cy="961015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5008F-420C-684A-8B6D-24E3D0520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8582" y="2078182"/>
            <a:ext cx="9411854" cy="39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aim of our exploratory data analysis was to address the following 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What are some of the trends between contributing factors?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How many diabetics do not have any of the other illnesses/behaviors?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 there a combination of factors that tend to correlate with a diabetic diagnosis?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0900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D2DE-2A4C-6F45-D36D-07AC8B37C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0128"/>
            <a:ext cx="10515600" cy="1009651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txBody>
          <a:bodyPr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Source and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5456C-3DA9-AF86-A865-ADF107767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9596" y="2262909"/>
            <a:ext cx="9980149" cy="391405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was sourced from the diabetes prediction dataset via Kaggle.</a:t>
            </a: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 a collection of medical and demographic data from patients and their diabetes status (positive or negative). </a:t>
            </a: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dataset consisted of 100,000 rows and nine variables, including gender, age, hypertension, heart disease, smoking history, body mass index (BMI), HbA1c level, blood glucose level, and diabetes status. </a:t>
            </a:r>
          </a:p>
          <a:p>
            <a:endParaRPr lang="en-US" sz="24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91476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92E45-34F7-0936-5734-C19489B0E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591128"/>
            <a:ext cx="9875520" cy="903778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txBody>
          <a:bodyPr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Cleaning and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E2063-32E3-C9DB-C52E-A8284BBF6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2057400"/>
            <a:ext cx="10677236" cy="4038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dataset was imported from the provided CSV file and stored in a new variable for analysis and data cleaning and preparation were done: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Replacing the values (0, 1) with more interpretable True/False values.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Limiting the scope of the study to adults aged 21 and above.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Removing patients whose smoking history was labeled as "ever“.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Eliminating rows with null values in essential variables.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Post cleaning the dataset had 73,978 rows. Further filtering was then applied to isolate individuals who reported having Diabetes, resulting in a subset of 7,913 individuals. 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574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88750-2AE3-5B3C-324E-09013832D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97527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Analysis Methods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B5D8B-A61A-26A1-4102-191127C8D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364508"/>
            <a:ext cx="9872871" cy="373149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Summary statistics were calculated for continuous variables.</a:t>
            </a: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categorical variables percentages were used to show the distribution of each category within the sample.</a:t>
            </a: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Visualization techniques such as bar charts, scatter plots and box plots were employed to visualize the distribution of diabetes status across different variables.</a:t>
            </a: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01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F1A55-8279-260C-F9C6-F2999E0D1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155" y="488781"/>
            <a:ext cx="10698978" cy="885656"/>
          </a:xfr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03F7D-87EC-A696-7BE0-AA4C27CF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7733" y="2167467"/>
            <a:ext cx="9905999" cy="3928531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Among individuals in the dataset, approximately one-tenth (10.7%) reported having Diabetes. Of those with Diabetes:</a:t>
            </a:r>
          </a:p>
          <a:p>
            <a:pPr lvl="1"/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slightly higher proportion (53%) identified as female </a:t>
            </a:r>
          </a:p>
          <a:p>
            <a:pPr lvl="1"/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47% identified as male.</a:t>
            </a:r>
          </a:p>
          <a:p>
            <a:pPr marL="45720" indent="0">
              <a:buNone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" indent="0"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significant amount (42%) reported never smoking, whereas:</a:t>
            </a:r>
          </a:p>
          <a:p>
            <a:pPr lvl="1"/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20% were former smokers</a:t>
            </a:r>
          </a:p>
          <a:p>
            <a:pPr lvl="1"/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12% were current smokers</a:t>
            </a:r>
          </a:p>
          <a:p>
            <a:pPr lvl="1"/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27% had no reported smoking history (18%) or current status (9%)</a:t>
            </a: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36049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470C3-4A39-F2B3-25D0-A11E5063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622" y="477365"/>
            <a:ext cx="3991984" cy="1079566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Age by Diabetes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DE974-3EA6-DDB1-EFC9-CDD4165E5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242" y="1828799"/>
            <a:ext cx="4577793" cy="4551836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Average age for Diabetes was 61.7 years (SD = 13.55), and 49.43 years (SD = 16.87).for non-diabetics.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majority (88%) of those who reported having Diabetes were aged 45 years and older. 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Quartiles and outliers for Age - Diabetes: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Lower quartile: 53.0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Upper quartile: 73.0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Interquartile Range: 20.0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Values below 23.0 could be outliers.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Values above 103.0 could be outliers.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7A4FA4-D31D-C38B-6C07-463FDBA09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439" y="1017148"/>
            <a:ext cx="6849318" cy="50155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4003D1-EB71-59DB-B6D8-C9C0BFB1E545}"/>
              </a:ext>
            </a:extLst>
          </p:cNvPr>
          <p:cNvSpPr txBox="1"/>
          <p:nvPr/>
        </p:nvSpPr>
        <p:spPr>
          <a:xfrm>
            <a:off x="5679484" y="6176963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Figure 2: Box plot showing age by Diabetes status</a:t>
            </a:r>
          </a:p>
        </p:txBody>
      </p:sp>
    </p:spTree>
    <p:extLst>
      <p:ext uri="{BB962C8B-B14F-4D97-AF65-F5344CB8AC3E}">
        <p14:creationId xmlns:p14="http://schemas.microsoft.com/office/powerpoint/2010/main" val="3309570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FA92A-E248-D135-366A-0CA803E6D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036" y="335355"/>
            <a:ext cx="4434496" cy="1226024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BMI by Diabetes Status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D135C-BC6A-E99F-E999-3A5FCE717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037" y="1825625"/>
            <a:ext cx="4724672" cy="4351338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Average BMI for Diabetes was 32.12 kg/m² and 28.39 for non-diabetics.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significant proportion of those with Diabetes were overweight (40%) and obese (50%). 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Quartiles and outliers for BMI - Diabetes: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Lower quartile: 27.32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upper quartile: 36.01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Interquartile Range: 8.69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Values below 14.29 could be outliers.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Values above 49.04 could be outliers.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985B5E-9BB0-06CD-B487-7DB28706B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6502" y="464664"/>
            <a:ext cx="6512462" cy="51998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256B3D-0232-59F3-4033-2BFA04C17FC0}"/>
              </a:ext>
            </a:extLst>
          </p:cNvPr>
          <p:cNvSpPr txBox="1"/>
          <p:nvPr/>
        </p:nvSpPr>
        <p:spPr>
          <a:xfrm>
            <a:off x="5951669" y="5807631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Figure 2: Boxplot showing BMI by Diabetes status</a:t>
            </a:r>
          </a:p>
        </p:txBody>
      </p:sp>
    </p:spTree>
    <p:extLst>
      <p:ext uri="{BB962C8B-B14F-4D97-AF65-F5344CB8AC3E}">
        <p14:creationId xmlns:p14="http://schemas.microsoft.com/office/powerpoint/2010/main" val="95893486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700</TotalTime>
  <Words>1125</Words>
  <Application>Microsoft Office PowerPoint</Application>
  <PresentationFormat>Widescreen</PresentationFormat>
  <Paragraphs>115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Corbel</vt:lpstr>
      <vt:lpstr>Courier New</vt:lpstr>
      <vt:lpstr>Basis</vt:lpstr>
      <vt:lpstr>Exploring the Potential Contributing Factors to Diabetes</vt:lpstr>
      <vt:lpstr>Introduction</vt:lpstr>
      <vt:lpstr>Questions</vt:lpstr>
      <vt:lpstr>Data Source and Collection</vt:lpstr>
      <vt:lpstr>Data Cleaning and Preparation</vt:lpstr>
      <vt:lpstr>Data Analysis Methods</vt:lpstr>
      <vt:lpstr>Findings</vt:lpstr>
      <vt:lpstr>Age by Diabetes Status</vt:lpstr>
      <vt:lpstr>BMI by Diabetes Status </vt:lpstr>
      <vt:lpstr>Heart Disease and Hypertension</vt:lpstr>
      <vt:lpstr>Diabetes by BMI and Age</vt:lpstr>
      <vt:lpstr>Implications</vt:lpstr>
      <vt:lpstr>Limitations</vt:lpstr>
      <vt:lpstr>Next Steps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Potential Contributing Factors to Diabetes</dc:title>
  <dc:creator>Marsha Cole</dc:creator>
  <cp:lastModifiedBy>Marsha Cole</cp:lastModifiedBy>
  <cp:revision>1</cp:revision>
  <dcterms:created xsi:type="dcterms:W3CDTF">2024-02-11T20:56:43Z</dcterms:created>
  <dcterms:modified xsi:type="dcterms:W3CDTF">2024-02-13T02:49:41Z</dcterms:modified>
</cp:coreProperties>
</file>