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57" r:id="rId3"/>
    <p:sldId id="259" r:id="rId4"/>
    <p:sldId id="272" r:id="rId5"/>
    <p:sldId id="261" r:id="rId6"/>
    <p:sldId id="264" r:id="rId7"/>
    <p:sldId id="263" r:id="rId8"/>
    <p:sldId id="262" r:id="rId9"/>
    <p:sldId id="266" r:id="rId10"/>
    <p:sldId id="267" r:id="rId11"/>
    <p:sldId id="268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Cole" initials="MC" lastIdx="1" clrIdx="0">
    <p:extLst>
      <p:ext uri="{19B8F6BF-5375-455C-9EA6-DF929625EA0E}">
        <p15:presenceInfo xmlns:p15="http://schemas.microsoft.com/office/powerpoint/2012/main" userId="549ffbcad8f67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93F6D"/>
    <a:srgbClr val="C6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 Cole" userId="549ffbcad8f6772d" providerId="LiveId" clId="{3E559D2E-A028-4802-90C4-9CD664645BF2}"/>
    <pc:docChg chg="undo redo custSel delSld modSld modMainMaster">
      <pc:chgData name="Marsha Cole" userId="549ffbcad8f6772d" providerId="LiveId" clId="{3E559D2E-A028-4802-90C4-9CD664645BF2}" dt="2024-02-15T00:11:49.287" v="2581" actId="404"/>
      <pc:docMkLst>
        <pc:docMk/>
      </pc:docMkLst>
      <pc:sldChg chg="modSp mod modTransition setBg modNotesTx">
        <pc:chgData name="Marsha Cole" userId="549ffbcad8f6772d" providerId="LiveId" clId="{3E559D2E-A028-4802-90C4-9CD664645BF2}" dt="2024-02-15T00:00:51.542" v="2562"/>
        <pc:sldMkLst>
          <pc:docMk/>
          <pc:sldMk cId="3422077527" sldId="257"/>
        </pc:sldMkLst>
        <pc:spChg chg="mod">
          <ac:chgData name="Marsha Cole" userId="549ffbcad8f6772d" providerId="LiveId" clId="{3E559D2E-A028-4802-90C4-9CD664645BF2}" dt="2024-02-14T04:46:53.431" v="2537" actId="208"/>
          <ac:spMkLst>
            <pc:docMk/>
            <pc:sldMk cId="3422077527" sldId="257"/>
            <ac:spMk id="2" creationId="{BB78DF12-ED34-A1B8-7DC2-983AC3A74AA0}"/>
          </ac:spMkLst>
        </pc:spChg>
        <pc:spChg chg="mod">
          <ac:chgData name="Marsha Cole" userId="549ffbcad8f6772d" providerId="LiveId" clId="{3E559D2E-A028-4802-90C4-9CD664645BF2}" dt="2024-02-14T04:05:19.905" v="2245" actId="20577"/>
          <ac:spMkLst>
            <pc:docMk/>
            <pc:sldMk cId="3422077527" sldId="257"/>
            <ac:spMk id="3" creationId="{3B009093-643E-3D04-1691-701979DDEA08}"/>
          </ac:spMkLst>
        </pc:spChg>
      </pc:sldChg>
      <pc:sldChg chg="modSp del mod">
        <pc:chgData name="Marsha Cole" userId="549ffbcad8f6772d" providerId="LiveId" clId="{3E559D2E-A028-4802-90C4-9CD664645BF2}" dt="2024-02-13T03:14:18.386" v="1136" actId="2696"/>
        <pc:sldMkLst>
          <pc:docMk/>
          <pc:sldMk cId="3340900588" sldId="258"/>
        </pc:sldMkLst>
        <pc:spChg chg="mod">
          <ac:chgData name="Marsha Cole" userId="549ffbcad8f6772d" providerId="LiveId" clId="{3E559D2E-A028-4802-90C4-9CD664645BF2}" dt="2024-02-13T02:08:56.680" v="759" actId="207"/>
          <ac:spMkLst>
            <pc:docMk/>
            <pc:sldMk cId="3340900588" sldId="258"/>
            <ac:spMk id="2" creationId="{5EA02FAC-C6F9-A46E-51C8-55121E837D23}"/>
          </ac:spMkLst>
        </pc:spChg>
        <pc:spChg chg="mod">
          <ac:chgData name="Marsha Cole" userId="549ffbcad8f6772d" providerId="LiveId" clId="{3E559D2E-A028-4802-90C4-9CD664645BF2}" dt="2024-02-13T03:12:26.130" v="1072" actId="21"/>
          <ac:spMkLst>
            <pc:docMk/>
            <pc:sldMk cId="3340900588" sldId="258"/>
            <ac:spMk id="3" creationId="{8045008F-420C-684A-8B6D-24E3D0520EF1}"/>
          </ac:spMkLst>
        </pc:spChg>
      </pc:sldChg>
      <pc:sldChg chg="modSp mod modTransition modNotesTx">
        <pc:chgData name="Marsha Cole" userId="549ffbcad8f6772d" providerId="LiveId" clId="{3E559D2E-A028-4802-90C4-9CD664645BF2}" dt="2024-02-15T00:00:51.542" v="2562"/>
        <pc:sldMkLst>
          <pc:docMk/>
          <pc:sldMk cId="2691476605" sldId="259"/>
        </pc:sldMkLst>
        <pc:spChg chg="mod">
          <ac:chgData name="Marsha Cole" userId="549ffbcad8f6772d" providerId="LiveId" clId="{3E559D2E-A028-4802-90C4-9CD664645BF2}" dt="2024-02-14T04:45:56.727" v="2521" actId="1076"/>
          <ac:spMkLst>
            <pc:docMk/>
            <pc:sldMk cId="2691476605" sldId="259"/>
            <ac:spMk id="2" creationId="{9AB7D2DE-2A4C-6F45-D36D-07AC8B37C767}"/>
          </ac:spMkLst>
        </pc:spChg>
        <pc:spChg chg="mod">
          <ac:chgData name="Marsha Cole" userId="549ffbcad8f6772d" providerId="LiveId" clId="{3E559D2E-A028-4802-90C4-9CD664645BF2}" dt="2024-02-14T03:59:56.867" v="2216" actId="27636"/>
          <ac:spMkLst>
            <pc:docMk/>
            <pc:sldMk cId="2691476605" sldId="259"/>
            <ac:spMk id="3" creationId="{9765456C-3DA9-AF86-A865-ADF1077670E1}"/>
          </ac:spMkLst>
        </pc:spChg>
      </pc:sldChg>
      <pc:sldChg chg="addSp delSp modSp mod modTransition setBg">
        <pc:chgData name="Marsha Cole" userId="549ffbcad8f6772d" providerId="LiveId" clId="{3E559D2E-A028-4802-90C4-9CD664645BF2}" dt="2024-02-15T00:00:51.542" v="2562"/>
        <pc:sldMkLst>
          <pc:docMk/>
          <pc:sldMk cId="4230442415" sldId="260"/>
        </pc:sldMkLst>
        <pc:spChg chg="mod">
          <ac:chgData name="Marsha Cole" userId="549ffbcad8f6772d" providerId="LiveId" clId="{3E559D2E-A028-4802-90C4-9CD664645BF2}" dt="2024-02-13T02:18:37.342" v="881" actId="207"/>
          <ac:spMkLst>
            <pc:docMk/>
            <pc:sldMk cId="4230442415" sldId="260"/>
            <ac:spMk id="2" creationId="{41E18D95-9930-80A5-44AA-6A4385DD8EAE}"/>
          </ac:spMkLst>
        </pc:spChg>
        <pc:spChg chg="mod">
          <ac:chgData name="Marsha Cole" userId="549ffbcad8f6772d" providerId="LiveId" clId="{3E559D2E-A028-4802-90C4-9CD664645BF2}" dt="2024-02-13T02:18:13.017" v="875" actId="207"/>
          <ac:spMkLst>
            <pc:docMk/>
            <pc:sldMk cId="4230442415" sldId="260"/>
            <ac:spMk id="3" creationId="{D6962C80-99A4-C9E3-59E4-DDC045BDD173}"/>
          </ac:spMkLst>
        </pc:spChg>
        <pc:spChg chg="add del">
          <ac:chgData name="Marsha Cole" userId="549ffbcad8f6772d" providerId="LiveId" clId="{3E559D2E-A028-4802-90C4-9CD664645BF2}" dt="2024-02-13T00:38:55.555" v="16" actId="478"/>
          <ac:spMkLst>
            <pc:docMk/>
            <pc:sldMk cId="4230442415" sldId="260"/>
            <ac:spMk id="4" creationId="{BD7ABAA0-5A21-407C-DBA0-B21251554F81}"/>
          </ac:spMkLst>
        </pc:spChg>
        <pc:spChg chg="add del">
          <ac:chgData name="Marsha Cole" userId="549ffbcad8f6772d" providerId="LiveId" clId="{3E559D2E-A028-4802-90C4-9CD664645BF2}" dt="2024-02-13T00:44:36.679" v="18" actId="478"/>
          <ac:spMkLst>
            <pc:docMk/>
            <pc:sldMk cId="4230442415" sldId="260"/>
            <ac:spMk id="5" creationId="{2C65B92C-FE09-997F-F64B-1FF9F7E11CAD}"/>
          </ac:spMkLst>
        </pc:spChg>
        <pc:picChg chg="add del mod">
          <ac:chgData name="Marsha Cole" userId="549ffbcad8f6772d" providerId="LiveId" clId="{3E559D2E-A028-4802-90C4-9CD664645BF2}" dt="2024-02-13T01:27:27.155" v="385" actId="478"/>
          <ac:picMkLst>
            <pc:docMk/>
            <pc:sldMk cId="4230442415" sldId="260"/>
            <ac:picMk id="7" creationId="{882F9EB5-C8F3-7DF1-A81B-62B1D58822A5}"/>
          </ac:picMkLst>
        </pc:picChg>
        <pc:picChg chg="add mod ord">
          <ac:chgData name="Marsha Cole" userId="549ffbcad8f6772d" providerId="LiveId" clId="{3E559D2E-A028-4802-90C4-9CD664645BF2}" dt="2024-02-13T01:57:41.861" v="683"/>
          <ac:picMkLst>
            <pc:docMk/>
            <pc:sldMk cId="4230442415" sldId="260"/>
            <ac:picMk id="8" creationId="{69694F7D-8F4D-A154-7C48-AA006990B44F}"/>
          </ac:picMkLst>
        </pc:picChg>
      </pc:sldChg>
      <pc:sldChg chg="modSp mod modTransition">
        <pc:chgData name="Marsha Cole" userId="549ffbcad8f6772d" providerId="LiveId" clId="{3E559D2E-A028-4802-90C4-9CD664645BF2}" dt="2024-02-15T00:00:51.542" v="2562"/>
        <pc:sldMkLst>
          <pc:docMk/>
          <pc:sldMk cId="101601641" sldId="261"/>
        </pc:sldMkLst>
        <pc:spChg chg="mod">
          <ac:chgData name="Marsha Cole" userId="549ffbcad8f6772d" providerId="LiveId" clId="{3E559D2E-A028-4802-90C4-9CD664645BF2}" dt="2024-02-14T04:46:23.697" v="2535" actId="1076"/>
          <ac:spMkLst>
            <pc:docMk/>
            <pc:sldMk cId="101601641" sldId="261"/>
            <ac:spMk id="2" creationId="{43A88750-2AE3-5B3C-324E-09013832D227}"/>
          </ac:spMkLst>
        </pc:spChg>
        <pc:spChg chg="mod">
          <ac:chgData name="Marsha Cole" userId="549ffbcad8f6772d" providerId="LiveId" clId="{3E559D2E-A028-4802-90C4-9CD664645BF2}" dt="2024-02-13T06:20:55.108" v="1401" actId="20577"/>
          <ac:spMkLst>
            <pc:docMk/>
            <pc:sldMk cId="101601641" sldId="261"/>
            <ac:spMk id="3" creationId="{DB2B5D8B-A61A-26A1-4102-191127C8D4A5}"/>
          </ac:spMkLst>
        </pc:spChg>
      </pc:sldChg>
      <pc:sldChg chg="modSp mod modTransition">
        <pc:chgData name="Marsha Cole" userId="549ffbcad8f6772d" providerId="LiveId" clId="{3E559D2E-A028-4802-90C4-9CD664645BF2}" dt="2024-02-15T00:00:51.542" v="2562"/>
        <pc:sldMkLst>
          <pc:docMk/>
          <pc:sldMk cId="958934862" sldId="262"/>
        </pc:sldMkLst>
        <pc:spChg chg="mod">
          <ac:chgData name="Marsha Cole" userId="549ffbcad8f6772d" providerId="LiveId" clId="{3E559D2E-A028-4802-90C4-9CD664645BF2}" dt="2024-02-14T04:47:46.005" v="2545" actId="1076"/>
          <ac:spMkLst>
            <pc:docMk/>
            <pc:sldMk cId="958934862" sldId="262"/>
            <ac:spMk id="2" creationId="{ADBFA92A-E248-D135-366A-0CA803E6D913}"/>
          </ac:spMkLst>
        </pc:spChg>
        <pc:spChg chg="mod">
          <ac:chgData name="Marsha Cole" userId="549ffbcad8f6772d" providerId="LiveId" clId="{3E559D2E-A028-4802-90C4-9CD664645BF2}" dt="2024-02-14T04:47:58.224" v="2548" actId="1076"/>
          <ac:spMkLst>
            <pc:docMk/>
            <pc:sldMk cId="958934862" sldId="262"/>
            <ac:spMk id="3" creationId="{82FD135C-BC6A-E99F-E999-3A5FCE7179FD}"/>
          </ac:spMkLst>
        </pc:spChg>
        <pc:spChg chg="mod">
          <ac:chgData name="Marsha Cole" userId="549ffbcad8f6772d" providerId="LiveId" clId="{3E559D2E-A028-4802-90C4-9CD664645BF2}" dt="2024-02-13T06:39:41.070" v="1531" actId="1076"/>
          <ac:spMkLst>
            <pc:docMk/>
            <pc:sldMk cId="958934862" sldId="262"/>
            <ac:spMk id="6" creationId="{1A256B3D-0232-59F3-4033-2BFA04C17FC0}"/>
          </ac:spMkLst>
        </pc:spChg>
        <pc:picChg chg="mod modCrop">
          <ac:chgData name="Marsha Cole" userId="549ffbcad8f6772d" providerId="LiveId" clId="{3E559D2E-A028-4802-90C4-9CD664645BF2}" dt="2024-02-13T06:39:34.896" v="1530" actId="1076"/>
          <ac:picMkLst>
            <pc:docMk/>
            <pc:sldMk cId="958934862" sldId="262"/>
            <ac:picMk id="4" creationId="{CA985B5E-9BB0-06CD-B487-7DB28706B7B5}"/>
          </ac:picMkLst>
        </pc:picChg>
      </pc:sldChg>
      <pc:sldChg chg="addSp delSp modSp mod modTransition">
        <pc:chgData name="Marsha Cole" userId="549ffbcad8f6772d" providerId="LiveId" clId="{3E559D2E-A028-4802-90C4-9CD664645BF2}" dt="2024-02-15T00:00:51.542" v="2562"/>
        <pc:sldMkLst>
          <pc:docMk/>
          <pc:sldMk cId="3309570646" sldId="263"/>
        </pc:sldMkLst>
        <pc:spChg chg="mod">
          <ac:chgData name="Marsha Cole" userId="549ffbcad8f6772d" providerId="LiveId" clId="{3E559D2E-A028-4802-90C4-9CD664645BF2}" dt="2024-02-14T04:48:07.646" v="2549" actId="1076"/>
          <ac:spMkLst>
            <pc:docMk/>
            <pc:sldMk cId="3309570646" sldId="263"/>
            <ac:spMk id="2" creationId="{718470C3-4A39-F2B3-25D0-A11E5063AE50}"/>
          </ac:spMkLst>
        </pc:spChg>
        <pc:spChg chg="mod">
          <ac:chgData name="Marsha Cole" userId="549ffbcad8f6772d" providerId="LiveId" clId="{3E559D2E-A028-4802-90C4-9CD664645BF2}" dt="2024-02-14T04:47:53.797" v="2547" actId="1076"/>
          <ac:spMkLst>
            <pc:docMk/>
            <pc:sldMk cId="3309570646" sldId="263"/>
            <ac:spMk id="3" creationId="{130DE974-3EA6-DDB1-EFC9-CDD4165E5697}"/>
          </ac:spMkLst>
        </pc:spChg>
        <pc:spChg chg="mod">
          <ac:chgData name="Marsha Cole" userId="549ffbcad8f6772d" providerId="LiveId" clId="{3E559D2E-A028-4802-90C4-9CD664645BF2}" dt="2024-02-13T06:34:10.027" v="1475" actId="20577"/>
          <ac:spMkLst>
            <pc:docMk/>
            <pc:sldMk cId="3309570646" sldId="263"/>
            <ac:spMk id="6" creationId="{9F4003D1-EB71-59DB-B6D8-C9C0BFB1E545}"/>
          </ac:spMkLst>
        </pc:spChg>
        <pc:picChg chg="mod modCrop">
          <ac:chgData name="Marsha Cole" userId="549ffbcad8f6772d" providerId="LiveId" clId="{3E559D2E-A028-4802-90C4-9CD664645BF2}" dt="2024-02-14T03:35:37.622" v="2092" actId="14100"/>
          <ac:picMkLst>
            <pc:docMk/>
            <pc:sldMk cId="3309570646" sldId="263"/>
            <ac:picMk id="4" creationId="{8E7A4FA4-D31D-C38B-6C07-463FDBA0933B}"/>
          </ac:picMkLst>
        </pc:picChg>
        <pc:picChg chg="add del mod">
          <ac:chgData name="Marsha Cole" userId="549ffbcad8f6772d" providerId="LiveId" clId="{3E559D2E-A028-4802-90C4-9CD664645BF2}" dt="2024-02-13T02:24:11.811" v="908" actId="478"/>
          <ac:picMkLst>
            <pc:docMk/>
            <pc:sldMk cId="3309570646" sldId="263"/>
            <ac:picMk id="7" creationId="{834FD617-D5E8-DED4-89E8-921CC4FAB932}"/>
          </ac:picMkLst>
        </pc:picChg>
      </pc:sldChg>
      <pc:sldChg chg="addSp delSp modSp mod modTransition">
        <pc:chgData name="Marsha Cole" userId="549ffbcad8f6772d" providerId="LiveId" clId="{3E559D2E-A028-4802-90C4-9CD664645BF2}" dt="2024-02-15T00:00:51.542" v="2562"/>
        <pc:sldMkLst>
          <pc:docMk/>
          <pc:sldMk cId="3036049857" sldId="264"/>
        </pc:sldMkLst>
        <pc:spChg chg="mod">
          <ac:chgData name="Marsha Cole" userId="549ffbcad8f6772d" providerId="LiveId" clId="{3E559D2E-A028-4802-90C4-9CD664645BF2}" dt="2024-02-14T04:47:03" v="2538" actId="1076"/>
          <ac:spMkLst>
            <pc:docMk/>
            <pc:sldMk cId="3036049857" sldId="264"/>
            <ac:spMk id="2" creationId="{8B8F1A55-8279-260C-F9C6-F2999E0D1334}"/>
          </ac:spMkLst>
        </pc:spChg>
        <pc:spChg chg="mod">
          <ac:chgData name="Marsha Cole" userId="549ffbcad8f6772d" providerId="LiveId" clId="{3E559D2E-A028-4802-90C4-9CD664645BF2}" dt="2024-02-14T04:21:36.165" v="2391" actId="20577"/>
          <ac:spMkLst>
            <pc:docMk/>
            <pc:sldMk cId="3036049857" sldId="264"/>
            <ac:spMk id="3" creationId="{90603F7D-87EC-A696-7BE0-AA4C27CF7535}"/>
          </ac:spMkLst>
        </pc:spChg>
        <pc:spChg chg="add del mod">
          <ac:chgData name="Marsha Cole" userId="549ffbcad8f6772d" providerId="LiveId" clId="{3E559D2E-A028-4802-90C4-9CD664645BF2}" dt="2024-02-13T02:44:31.865" v="1025" actId="478"/>
          <ac:spMkLst>
            <pc:docMk/>
            <pc:sldMk cId="3036049857" sldId="264"/>
            <ac:spMk id="6" creationId="{B780E7F0-AD61-9D7B-CFE2-F58BD7D48D22}"/>
          </ac:spMkLst>
        </pc:spChg>
        <pc:picChg chg="del mod">
          <ac:chgData name="Marsha Cole" userId="549ffbcad8f6772d" providerId="LiveId" clId="{3E559D2E-A028-4802-90C4-9CD664645BF2}" dt="2024-02-13T02:42:33.394" v="1019" actId="478"/>
          <ac:picMkLst>
            <pc:docMk/>
            <pc:sldMk cId="3036049857" sldId="264"/>
            <ac:picMk id="5" creationId="{271A8B9C-38AD-7258-D181-F84D2E853149}"/>
          </ac:picMkLst>
        </pc:picChg>
        <pc:picChg chg="add del mod">
          <ac:chgData name="Marsha Cole" userId="549ffbcad8f6772d" providerId="LiveId" clId="{3E559D2E-A028-4802-90C4-9CD664645BF2}" dt="2024-02-13T02:44:27.611" v="1024" actId="478"/>
          <ac:picMkLst>
            <pc:docMk/>
            <pc:sldMk cId="3036049857" sldId="264"/>
            <ac:picMk id="8" creationId="{1179661A-13F5-E511-C94B-B5D85B35F291}"/>
          </ac:picMkLst>
        </pc:picChg>
      </pc:sldChg>
      <pc:sldChg chg="modSp del mod">
        <pc:chgData name="Marsha Cole" userId="549ffbcad8f6772d" providerId="LiveId" clId="{3E559D2E-A028-4802-90C4-9CD664645BF2}" dt="2024-02-13T01:50:19.068" v="641" actId="2696"/>
        <pc:sldMkLst>
          <pc:docMk/>
          <pc:sldMk cId="212478387" sldId="265"/>
        </pc:sldMkLst>
        <pc:spChg chg="mod">
          <ac:chgData name="Marsha Cole" userId="549ffbcad8f6772d" providerId="LiveId" clId="{3E559D2E-A028-4802-90C4-9CD664645BF2}" dt="2024-02-13T01:19:15.771" v="331" actId="14100"/>
          <ac:spMkLst>
            <pc:docMk/>
            <pc:sldMk cId="212478387" sldId="265"/>
            <ac:spMk id="2" creationId="{D94F52FA-683E-639C-22CA-51FD17BC81F9}"/>
          </ac:spMkLst>
        </pc:spChg>
        <pc:spChg chg="mod">
          <ac:chgData name="Marsha Cole" userId="549ffbcad8f6772d" providerId="LiveId" clId="{3E559D2E-A028-4802-90C4-9CD664645BF2}" dt="2024-02-13T01:19:12.708" v="330" actId="14100"/>
          <ac:spMkLst>
            <pc:docMk/>
            <pc:sldMk cId="212478387" sldId="265"/>
            <ac:spMk id="3" creationId="{E1B3FB00-685A-3AB5-E9AC-E0944D6D5564}"/>
          </ac:spMkLst>
        </pc:spChg>
        <pc:spChg chg="mod">
          <ac:chgData name="Marsha Cole" userId="549ffbcad8f6772d" providerId="LiveId" clId="{3E559D2E-A028-4802-90C4-9CD664645BF2}" dt="2024-02-13T01:09:38.310" v="325" actId="20577"/>
          <ac:spMkLst>
            <pc:docMk/>
            <pc:sldMk cId="212478387" sldId="265"/>
            <ac:spMk id="6" creationId="{21FA12A4-DE45-0043-F30B-ABFCB3675AE2}"/>
          </ac:spMkLst>
        </pc:spChg>
      </pc:sldChg>
      <pc:sldChg chg="modSp mod modTransition">
        <pc:chgData name="Marsha Cole" userId="549ffbcad8f6772d" providerId="LiveId" clId="{3E559D2E-A028-4802-90C4-9CD664645BF2}" dt="2024-02-15T00:00:51.542" v="2562"/>
        <pc:sldMkLst>
          <pc:docMk/>
          <pc:sldMk cId="1250063133" sldId="266"/>
        </pc:sldMkLst>
        <pc:spChg chg="mod">
          <ac:chgData name="Marsha Cole" userId="549ffbcad8f6772d" providerId="LiveId" clId="{3E559D2E-A028-4802-90C4-9CD664645BF2}" dt="2024-02-14T04:48:17.793" v="2551" actId="14100"/>
          <ac:spMkLst>
            <pc:docMk/>
            <pc:sldMk cId="1250063133" sldId="266"/>
            <ac:spMk id="2" creationId="{EB68D823-075E-DD52-D461-BDEF98ED38D7}"/>
          </ac:spMkLst>
        </pc:spChg>
        <pc:spChg chg="mod">
          <ac:chgData name="Marsha Cole" userId="549ffbcad8f6772d" providerId="LiveId" clId="{3E559D2E-A028-4802-90C4-9CD664645BF2}" dt="2024-02-14T04:42:41.877" v="2508" actId="20577"/>
          <ac:spMkLst>
            <pc:docMk/>
            <pc:sldMk cId="1250063133" sldId="266"/>
            <ac:spMk id="3" creationId="{E4BCD4A1-3265-4FC2-5CF1-E3FF1B5016FF}"/>
          </ac:spMkLst>
        </pc:spChg>
        <pc:spChg chg="mod">
          <ac:chgData name="Marsha Cole" userId="549ffbcad8f6772d" providerId="LiveId" clId="{3E559D2E-A028-4802-90C4-9CD664645BF2}" dt="2024-02-13T06:45:44.763" v="1620" actId="1038"/>
          <ac:spMkLst>
            <pc:docMk/>
            <pc:sldMk cId="1250063133" sldId="266"/>
            <ac:spMk id="8" creationId="{9155AA06-056F-6071-E87F-A1CD50471992}"/>
          </ac:spMkLst>
        </pc:spChg>
        <pc:picChg chg="mod modCrop">
          <ac:chgData name="Marsha Cole" userId="549ffbcad8f6772d" providerId="LiveId" clId="{3E559D2E-A028-4802-90C4-9CD664645BF2}" dt="2024-02-13T06:45:36.303" v="1610" actId="1076"/>
          <ac:picMkLst>
            <pc:docMk/>
            <pc:sldMk cId="1250063133" sldId="266"/>
            <ac:picMk id="5" creationId="{699AD447-8C47-189D-0C90-D45A8A0963F9}"/>
          </ac:picMkLst>
        </pc:picChg>
      </pc:sldChg>
      <pc:sldChg chg="addSp delSp modSp mod modTransition">
        <pc:chgData name="Marsha Cole" userId="549ffbcad8f6772d" providerId="LiveId" clId="{3E559D2E-A028-4802-90C4-9CD664645BF2}" dt="2024-02-15T00:00:51.542" v="2562"/>
        <pc:sldMkLst>
          <pc:docMk/>
          <pc:sldMk cId="426189485" sldId="267"/>
        </pc:sldMkLst>
        <pc:spChg chg="mod">
          <ac:chgData name="Marsha Cole" userId="549ffbcad8f6772d" providerId="LiveId" clId="{3E559D2E-A028-4802-90C4-9CD664645BF2}" dt="2024-02-14T06:14:08.073" v="2561" actId="14100"/>
          <ac:spMkLst>
            <pc:docMk/>
            <pc:sldMk cId="426189485" sldId="267"/>
            <ac:spMk id="2" creationId="{A45D0A72-0EBC-DF29-A70F-33CC58A5C3CB}"/>
          </ac:spMkLst>
        </pc:spChg>
        <pc:spChg chg="mod">
          <ac:chgData name="Marsha Cole" userId="549ffbcad8f6772d" providerId="LiveId" clId="{3E559D2E-A028-4802-90C4-9CD664645BF2}" dt="2024-02-14T04:48:40.548" v="2558" actId="1076"/>
          <ac:spMkLst>
            <pc:docMk/>
            <pc:sldMk cId="426189485" sldId="267"/>
            <ac:spMk id="3" creationId="{CA440836-0236-9DB2-1073-95CFAAE9D9E8}"/>
          </ac:spMkLst>
        </pc:spChg>
        <pc:spChg chg="mod">
          <ac:chgData name="Marsha Cole" userId="549ffbcad8f6772d" providerId="LiveId" clId="{3E559D2E-A028-4802-90C4-9CD664645BF2}" dt="2024-02-13T06:52:53.940" v="1688" actId="14100"/>
          <ac:spMkLst>
            <pc:docMk/>
            <pc:sldMk cId="426189485" sldId="267"/>
            <ac:spMk id="8" creationId="{00C89D28-73C4-49D0-FE76-D6AA8BD4333B}"/>
          </ac:spMkLst>
        </pc:spChg>
        <pc:picChg chg="del">
          <ac:chgData name="Marsha Cole" userId="549ffbcad8f6772d" providerId="LiveId" clId="{3E559D2E-A028-4802-90C4-9CD664645BF2}" dt="2024-02-13T00:59:32.591" v="168" actId="478"/>
          <ac:picMkLst>
            <pc:docMk/>
            <pc:sldMk cId="426189485" sldId="267"/>
            <ac:picMk id="5" creationId="{54381A2D-B889-F13B-D0CC-33088D7F1C42}"/>
          </ac:picMkLst>
        </pc:picChg>
        <pc:picChg chg="add mod modCrop">
          <ac:chgData name="Marsha Cole" userId="549ffbcad8f6772d" providerId="LiveId" clId="{3E559D2E-A028-4802-90C4-9CD664645BF2}" dt="2024-02-13T06:53:01.533" v="1690" actId="14100"/>
          <ac:picMkLst>
            <pc:docMk/>
            <pc:sldMk cId="426189485" sldId="267"/>
            <ac:picMk id="6" creationId="{ED5EC229-3D7E-C1C1-CA62-78CCF73D7EC5}"/>
          </ac:picMkLst>
        </pc:picChg>
      </pc:sldChg>
      <pc:sldChg chg="addSp delSp modSp mod modTransition">
        <pc:chgData name="Marsha Cole" userId="549ffbcad8f6772d" providerId="LiveId" clId="{3E559D2E-A028-4802-90C4-9CD664645BF2}" dt="2024-02-15T00:11:49.287" v="2581" actId="404"/>
        <pc:sldMkLst>
          <pc:docMk/>
          <pc:sldMk cId="2019232186" sldId="268"/>
        </pc:sldMkLst>
        <pc:spChg chg="mod">
          <ac:chgData name="Marsha Cole" userId="549ffbcad8f6772d" providerId="LiveId" clId="{3E559D2E-A028-4802-90C4-9CD664645BF2}" dt="2024-02-14T04:48:47.958" v="2559" actId="1076"/>
          <ac:spMkLst>
            <pc:docMk/>
            <pc:sldMk cId="2019232186" sldId="268"/>
            <ac:spMk id="2" creationId="{188D6072-BBD7-813F-9398-B7CEA92FCDEB}"/>
          </ac:spMkLst>
        </pc:spChg>
        <pc:spChg chg="mod">
          <ac:chgData name="Marsha Cole" userId="549ffbcad8f6772d" providerId="LiveId" clId="{3E559D2E-A028-4802-90C4-9CD664645BF2}" dt="2024-02-15T00:11:49.287" v="2581" actId="404"/>
          <ac:spMkLst>
            <pc:docMk/>
            <pc:sldMk cId="2019232186" sldId="268"/>
            <ac:spMk id="3" creationId="{8FF656B3-6A2A-D017-785B-BFD8066F26BE}"/>
          </ac:spMkLst>
        </pc:spChg>
        <pc:picChg chg="add del mod modCrop">
          <ac:chgData name="Marsha Cole" userId="549ffbcad8f6772d" providerId="LiveId" clId="{3E559D2E-A028-4802-90C4-9CD664645BF2}" dt="2024-02-13T02:21:56.587" v="897" actId="478"/>
          <ac:picMkLst>
            <pc:docMk/>
            <pc:sldMk cId="2019232186" sldId="268"/>
            <ac:picMk id="4" creationId="{7272EA36-558D-40F4-A453-82D74936E3FD}"/>
          </ac:picMkLst>
        </pc:picChg>
      </pc:sldChg>
      <pc:sldChg chg="addSp delSp modSp del mod">
        <pc:chgData name="Marsha Cole" userId="549ffbcad8f6772d" providerId="LiveId" clId="{3E559D2E-A028-4802-90C4-9CD664645BF2}" dt="2024-02-13T03:19:51.470" v="1157" actId="2696"/>
        <pc:sldMkLst>
          <pc:docMk/>
          <pc:sldMk cId="3108928043" sldId="270"/>
        </pc:sldMkLst>
        <pc:spChg chg="del mod">
          <ac:chgData name="Marsha Cole" userId="549ffbcad8f6772d" providerId="LiveId" clId="{3E559D2E-A028-4802-90C4-9CD664645BF2}" dt="2024-02-13T03:19:38.627" v="1154" actId="21"/>
          <ac:spMkLst>
            <pc:docMk/>
            <pc:sldMk cId="3108928043" sldId="270"/>
            <ac:spMk id="2" creationId="{A93D621E-BF36-D3E4-8A96-F6143FE21A31}"/>
          </ac:spMkLst>
        </pc:spChg>
        <pc:spChg chg="mod">
          <ac:chgData name="Marsha Cole" userId="549ffbcad8f6772d" providerId="LiveId" clId="{3E559D2E-A028-4802-90C4-9CD664645BF2}" dt="2024-02-13T02:14:50.624" v="833" actId="1076"/>
          <ac:spMkLst>
            <pc:docMk/>
            <pc:sldMk cId="3108928043" sldId="270"/>
            <ac:spMk id="3" creationId="{9C9F7A8E-6308-6869-9BFC-5F66D282E48F}"/>
          </ac:spMkLst>
        </pc:spChg>
        <pc:spChg chg="add mod">
          <ac:chgData name="Marsha Cole" userId="549ffbcad8f6772d" providerId="LiveId" clId="{3E559D2E-A028-4802-90C4-9CD664645BF2}" dt="2024-02-13T03:19:38.627" v="1154" actId="21"/>
          <ac:spMkLst>
            <pc:docMk/>
            <pc:sldMk cId="3108928043" sldId="270"/>
            <ac:spMk id="6" creationId="{FC8E662C-1EEB-8129-E569-DB3EB0D60F25}"/>
          </ac:spMkLst>
        </pc:spChg>
        <pc:picChg chg="add mod">
          <ac:chgData name="Marsha Cole" userId="549ffbcad8f6772d" providerId="LiveId" clId="{3E559D2E-A028-4802-90C4-9CD664645BF2}" dt="2024-02-13T02:19:53.305" v="892" actId="1076"/>
          <ac:picMkLst>
            <pc:docMk/>
            <pc:sldMk cId="3108928043" sldId="270"/>
            <ac:picMk id="4" creationId="{BF664781-010F-59B4-6FE4-D2EC87D44545}"/>
          </ac:picMkLst>
        </pc:picChg>
      </pc:sldChg>
      <pc:sldChg chg="addSp modSp mod modTransition">
        <pc:chgData name="Marsha Cole" userId="549ffbcad8f6772d" providerId="LiveId" clId="{3E559D2E-A028-4802-90C4-9CD664645BF2}" dt="2024-02-15T00:00:51.542" v="2562"/>
        <pc:sldMkLst>
          <pc:docMk/>
          <pc:sldMk cId="1268331661" sldId="271"/>
        </pc:sldMkLst>
        <pc:spChg chg="mod">
          <ac:chgData name="Marsha Cole" userId="549ffbcad8f6772d" providerId="LiveId" clId="{3E559D2E-A028-4802-90C4-9CD664645BF2}" dt="2024-02-13T21:00:48.517" v="1899" actId="1076"/>
          <ac:spMkLst>
            <pc:docMk/>
            <pc:sldMk cId="1268331661" sldId="271"/>
            <ac:spMk id="2" creationId="{FCFD4C45-94EC-02FF-3477-0E2AA85D766A}"/>
          </ac:spMkLst>
        </pc:spChg>
        <pc:spChg chg="mod">
          <ac:chgData name="Marsha Cole" userId="549ffbcad8f6772d" providerId="LiveId" clId="{3E559D2E-A028-4802-90C4-9CD664645BF2}" dt="2024-02-14T04:31:18.576" v="2475" actId="20577"/>
          <ac:spMkLst>
            <pc:docMk/>
            <pc:sldMk cId="1268331661" sldId="271"/>
            <ac:spMk id="3" creationId="{EF183D15-C275-341A-3611-DAD2CBB2B12A}"/>
          </ac:spMkLst>
        </pc:spChg>
        <pc:spChg chg="add mod">
          <ac:chgData name="Marsha Cole" userId="549ffbcad8f6772d" providerId="LiveId" clId="{3E559D2E-A028-4802-90C4-9CD664645BF2}" dt="2024-02-14T04:33:03.463" v="2491" actId="20577"/>
          <ac:spMkLst>
            <pc:docMk/>
            <pc:sldMk cId="1268331661" sldId="271"/>
            <ac:spMk id="4" creationId="{2F28EB8A-816E-8446-71A0-3296DAE97884}"/>
          </ac:spMkLst>
        </pc:spChg>
        <pc:spChg chg="add mod">
          <ac:chgData name="Marsha Cole" userId="549ffbcad8f6772d" providerId="LiveId" clId="{3E559D2E-A028-4802-90C4-9CD664645BF2}" dt="2024-02-13T21:00:56.530" v="1901" actId="14100"/>
          <ac:spMkLst>
            <pc:docMk/>
            <pc:sldMk cId="1268331661" sldId="271"/>
            <ac:spMk id="5" creationId="{4C90C864-036D-F730-3895-6FA88EC9F781}"/>
          </ac:spMkLst>
        </pc:spChg>
      </pc:sldChg>
      <pc:sldChg chg="modSp mod modTransition">
        <pc:chgData name="Marsha Cole" userId="549ffbcad8f6772d" providerId="LiveId" clId="{3E559D2E-A028-4802-90C4-9CD664645BF2}" dt="2024-02-15T00:00:51.542" v="2562"/>
        <pc:sldMkLst>
          <pc:docMk/>
          <pc:sldMk cId="1200574377" sldId="272"/>
        </pc:sldMkLst>
        <pc:spChg chg="mod">
          <ac:chgData name="Marsha Cole" userId="549ffbcad8f6772d" providerId="LiveId" clId="{3E559D2E-A028-4802-90C4-9CD664645BF2}" dt="2024-02-14T04:46:18.939" v="2534" actId="1035"/>
          <ac:spMkLst>
            <pc:docMk/>
            <pc:sldMk cId="1200574377" sldId="272"/>
            <ac:spMk id="2" creationId="{7E292E45-34F7-0936-5734-C19489B0E669}"/>
          </ac:spMkLst>
        </pc:spChg>
        <pc:spChg chg="mod">
          <ac:chgData name="Marsha Cole" userId="549ffbcad8f6772d" providerId="LiveId" clId="{3E559D2E-A028-4802-90C4-9CD664645BF2}" dt="2024-02-14T04:46:15.009" v="2532" actId="1076"/>
          <ac:spMkLst>
            <pc:docMk/>
            <pc:sldMk cId="1200574377" sldId="272"/>
            <ac:spMk id="3" creationId="{2F9E2063-32E3-C9DB-C52E-A8284BBF657E}"/>
          </ac:spMkLst>
        </pc:spChg>
      </pc:sldChg>
      <pc:sldChg chg="modSp mod modTransition">
        <pc:chgData name="Marsha Cole" userId="549ffbcad8f6772d" providerId="LiveId" clId="{3E559D2E-A028-4802-90C4-9CD664645BF2}" dt="2024-02-15T00:00:51.542" v="2562"/>
        <pc:sldMkLst>
          <pc:docMk/>
          <pc:sldMk cId="788707490" sldId="273"/>
        </pc:sldMkLst>
        <pc:spChg chg="mod">
          <ac:chgData name="Marsha Cole" userId="549ffbcad8f6772d" providerId="LiveId" clId="{3E559D2E-A028-4802-90C4-9CD664645BF2}" dt="2024-02-14T04:48:55.672" v="2560" actId="1076"/>
          <ac:spMkLst>
            <pc:docMk/>
            <pc:sldMk cId="788707490" sldId="273"/>
            <ac:spMk id="2" creationId="{6E3AFF97-E991-0CBC-B9BF-018B1AE55CB0}"/>
          </ac:spMkLst>
        </pc:spChg>
        <pc:spChg chg="mod">
          <ac:chgData name="Marsha Cole" userId="549ffbcad8f6772d" providerId="LiveId" clId="{3E559D2E-A028-4802-90C4-9CD664645BF2}" dt="2024-02-14T04:35:00.127" v="2499" actId="20577"/>
          <ac:spMkLst>
            <pc:docMk/>
            <pc:sldMk cId="788707490" sldId="273"/>
            <ac:spMk id="3" creationId="{53E33D0B-8928-FB74-0A8D-85D6F8E9E8B6}"/>
          </ac:spMkLst>
        </pc:spChg>
      </pc:sldChg>
      <pc:sldMasterChg chg="setBg modSldLayout">
        <pc:chgData name="Marsha Cole" userId="549ffbcad8f6772d" providerId="LiveId" clId="{3E559D2E-A028-4802-90C4-9CD664645BF2}" dt="2024-02-13T02:07:16.958" v="744"/>
        <pc:sldMasterMkLst>
          <pc:docMk/>
          <pc:sldMasterMk cId="3872218130" sldId="2147483648"/>
        </pc:sldMasterMkLst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837181958" sldId="2147483649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17901508" sldId="2147483650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447983763" sldId="2147483651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00842867" sldId="2147483652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96266718" sldId="2147483653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81242496" sldId="2147483654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919901630" sldId="2147483655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661578356" sldId="2147483656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69619395" sldId="2147483657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71851056" sldId="2147483658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74702243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B0D10-3400-4670-A253-40263541A0B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B2CA-9F2E-4164-A3E8-45CB15A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6B2CA-9F2E-4164-A3E8-45CB15A3C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Hemoglobin A1C or HbA1c test—is a simple blood test that measures your average blood sugar levels over the past 3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6B2CA-9F2E-4164-A3E8-45CB15A3C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94F7D-8F4D-A154-7C48-AA006990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18D95-9930-80A5-44AA-6A4385DD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618066"/>
            <a:ext cx="11083636" cy="1802087"/>
          </a:xfrm>
          <a:solidFill>
            <a:srgbClr val="92D050"/>
          </a:solidFill>
          <a:ln w="57150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the Potential Contributing Factors to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2C80-99A4-C9E3-59E4-DDC045BD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8" y="3352800"/>
            <a:ext cx="10210801" cy="32258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Saudia Epps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Kolton Ascheman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Nathan Trnka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Marsha Cole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February 14, 2024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19"/>
    </mc:Choice>
    <mc:Fallback>
      <p:transition spd="slow" advTm="256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1B509-B3F0-6061-925F-BB2C186B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0A72-0EBC-DF29-A70F-33CC58A5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3" y="343971"/>
            <a:ext cx="5367982" cy="92901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 by BMI and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836-0236-9DB2-1073-95CFAAE9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95" y="1571726"/>
            <a:ext cx="5188688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(80%) were aged 45 and older and had a BMI of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higher.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10% were under 45 and had a BMI of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higher.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9% were 45 and older but had a BMI below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1% were under 45 and had a BMI below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89D28-73C4-49D0-FE76-D6AA8BD4333B}"/>
              </a:ext>
            </a:extLst>
          </p:cNvPr>
          <p:cNvSpPr txBox="1"/>
          <p:nvPr/>
        </p:nvSpPr>
        <p:spPr>
          <a:xfrm>
            <a:off x="6096000" y="5931608"/>
            <a:ext cx="5645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4: Bar chart showing percentage of diabetics </a:t>
            </a:r>
          </a:p>
          <a:p>
            <a:pPr algn="ctr"/>
            <a:r>
              <a:rPr lang="en-US" dirty="0"/>
              <a:t>by BMI and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EC229-3D7E-C1C1-CA62-78CCF73D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" r="3832"/>
          <a:stretch/>
        </p:blipFill>
        <p:spPr>
          <a:xfrm>
            <a:off x="5996763" y="595619"/>
            <a:ext cx="5897525" cy="532744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618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"/>
    </mc:Choice>
    <mc:Fallback>
      <p:transition spd="slow" advTm="2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072-BBD7-813F-9398-B7CEA92F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65650"/>
            <a:ext cx="9875520" cy="9684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56B3-6A2A-D017-785B-BFD8066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5" y="1945758"/>
            <a:ext cx="10868622" cy="4367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findings align with established risk factors for Type 2 Diabetes: age 45 or older, overweight (BMI ≥ 25 kg/m²), and physical inactivity (&lt;3 times a week) (CDC, 2022).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demographic trends in diabetes diagnoses enables targeted interventions tailored to specific populations, emphasizing weight management and lifestyle adjustments due to the strong correlation between obesity (BMI) and diabetes.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findings underscore the need for multifaceted approaches to diabetes prevention and management, addressing the diverse factors influencing diabetes risk and outcomes comprehensively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(Wu et al., 2014).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3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"/>
    </mc:Choice>
    <mc:Fallback>
      <p:transition spd="slow" advTm="2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C45-94EC-02FF-3477-0E2AA85D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7" y="480291"/>
            <a:ext cx="4955553" cy="94072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3D15-C275-341A-3611-DAD2CBB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0" y="2032000"/>
            <a:ext cx="5288402" cy="4038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classification of diabetes types (e.g., type 1, type 2, or gestational diabetes) was not provided in the dataset.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did not specify the blood glucose level measurement type (e.g., fasting or random blood glucose tests).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individuals were excluded from the analysis due to discrepancies in their smoking history labeling.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28EB8A-816E-8446-71A0-3296DAE97884}"/>
              </a:ext>
            </a:extLst>
          </p:cNvPr>
          <p:cNvSpPr txBox="1">
            <a:spLocks/>
          </p:cNvSpPr>
          <p:nvPr/>
        </p:nvSpPr>
        <p:spPr>
          <a:xfrm>
            <a:off x="6096000" y="2032000"/>
            <a:ext cx="5288401" cy="390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and implementation of comprehensive health promotion strategies encompassing targeted education campaigns, smoking cessation programs, and initiatives focused on managing obesity.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Investigate other potential contributing factors such as alcohol consumption, family history, prediabetes, race, and ethnicity.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90C864-036D-F730-3895-6FA88EC9F781}"/>
              </a:ext>
            </a:extLst>
          </p:cNvPr>
          <p:cNvSpPr txBox="1">
            <a:spLocks/>
          </p:cNvSpPr>
          <p:nvPr/>
        </p:nvSpPr>
        <p:spPr>
          <a:xfrm>
            <a:off x="6254560" y="480291"/>
            <a:ext cx="5288401" cy="94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6833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"/>
    </mc:Choice>
    <mc:Fallback>
      <p:transition spd="slow" advTm="7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F97-E991-0CBC-B9BF-018B1AE5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98" y="313764"/>
            <a:ext cx="10558130" cy="9567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D0B-8928-FB74-0A8D-85D6F8E9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7" y="2209800"/>
            <a:ext cx="1106849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Centers for Disease Control and Prevention (2022). Diabetes basics. Retrieved from https://www.cdc.gov/diabetes/basics/index.html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Mustafa, M. (2023). Diabetes prediction dataset: A comprehensive dataset for predicting Diabetes with medical and demographic data. Retrieved from  https://www.kaggle.com/datasets/iammustafatz/diabetes-prediction-dataset/data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Wu, Y., Ding, Y., Tanaka, Y., &amp; Zhang, W. (2014). Risk factors contributing to type 2 diabetes and recent advances in the treatment and prevention. International Journal of  Medical Sciences 6;11(11):1185-200. doi: 10.7150/ijms.10001.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"/>
    </mc:Choice>
    <mc:Fallback>
      <p:transition spd="slow" advTm="4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F12-ED34-A1B8-7DC2-983AC3A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093-643E-3D04-1691-701979DD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1945758"/>
            <a:ext cx="10966084" cy="44337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 represents a significant global health challenge, with its prevalence steadily increasing. In the United States, over 133 million individuals are affected by either diabetes (37.3 million) or prediabetes (96 million)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(CDC, 2022).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escalating burden highlights the importance of understanding the contributing factors to Type 2 Diabetes; hence, our exploratory data analysis focused on the following:</a:t>
            </a:r>
          </a:p>
          <a:p>
            <a:pPr marL="45720" indent="0">
              <a:buNone/>
            </a:pP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some of the trends between contributing factors?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diabetics do not have any of the illnesses/behaviors?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there a combination of factors that tend to correlate with a diagnosis of diabetes?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"/>
    </mc:Choice>
    <mc:Fallback>
      <p:transition spd="slow" advTm="7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2DE-2A4C-6F45-D36D-07AC8B3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16"/>
            <a:ext cx="10515600" cy="100965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456C-3DA9-AF86-A865-ADF10776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909"/>
            <a:ext cx="10515600" cy="39140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was sourced from the Diabetes Prediction Dataset (by Mohammed Mustafa) via Kaggle.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collection of medical and demographic data from patients and their diabetes status (positive or negative).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consisted of 100,000 entries across nine variables: gender, age, hypertension, heart disease, smoking history, body mass index (BMI), glycated hemoglobin (HbA1c) level, blood glucose level, and diabetes status. 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47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74"/>
    </mc:Choice>
    <mc:Fallback>
      <p:transition spd="slow" advTm="240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E45-34F7-0936-5734-C19489B0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5968"/>
            <a:ext cx="10677236" cy="903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2063-32E3-C9DB-C52E-A8284BB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947530"/>
            <a:ext cx="10677236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was imported from the provided CSV file and stored in a new variable for analysis. Data cleaning and preparation included:</a:t>
            </a:r>
          </a:p>
          <a:p>
            <a:pPr marL="45720" indent="0">
              <a:buNone/>
            </a:pP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Replacing the numeric Boolean values (1, 0) with more interpretable True/False values.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the scope of the study to adults aged 21 years and above.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Removing patients whose smoking history was labeled as ‘ever.’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Eliminating rows with null values in essential variables.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Post-cleaning, the dataset had 73,978 rows. Further filtering was then applied to isolate individuals who reported having diabetes, resulting in a subset of 7,913 individuals. </a:t>
            </a:r>
          </a:p>
        </p:txBody>
      </p:sp>
    </p:spTree>
    <p:extLst>
      <p:ext uri="{BB962C8B-B14F-4D97-AF65-F5344CB8AC3E}">
        <p14:creationId xmlns:p14="http://schemas.microsoft.com/office/powerpoint/2010/main" val="120057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80"/>
    </mc:Choice>
    <mc:Fallback>
      <p:transition spd="slow" advTm="16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8750-2AE3-5B3C-324E-09013832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403412"/>
            <a:ext cx="10568762" cy="99752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Methods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5D8B-A61A-26A1-4102-191127C8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364508"/>
            <a:ext cx="10568762" cy="37314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Summary statistics were calculated for continuous variables.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categorical variables, percentages were used to show the distribution of each category within the sample.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Graphs (bar charts, scatter plots, and box plots) were employed to visualize the distribution of diabetes status across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0160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91"/>
    </mc:Choice>
    <mc:Fallback>
      <p:transition spd="slow" advTm="282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A55-8279-260C-F9C6-F2999E0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11" y="390169"/>
            <a:ext cx="10698978" cy="885656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and Smoking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3F7D-87EC-A696-7BE0-AA4C27CF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167467"/>
            <a:ext cx="9905999" cy="392853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the individuals in the dataset, approximately one-tenth (10.7%) reported having diabetes.  Gender breakdown of diabetics: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53% identified as female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47% identified as male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amount (42%) reported never smoking, whereas: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20% were former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12% were current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26% had no reported smoking history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604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"/>
    </mc:Choice>
    <mc:Fallback>
      <p:transition spd="slow" advTm="16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0C3-4A39-F2B3-25D0-A11E5063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94" y="309710"/>
            <a:ext cx="4984847" cy="91845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by Diabetes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974-3EA6-DDB1-EFC9-CDD4165E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45" y="1644133"/>
            <a:ext cx="5097344" cy="455183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age for the diabetics was 61.7 years (SD = 13.55), and 49.4 years (SD = 16.87) for non-diabetics.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(88%) of those who reported having diabetes were aged 45 years and older.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Age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53.0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73.0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20.0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Median: 63.0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23.0 could be outliers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103.0 could be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4FA4-D31D-C38B-6C07-463FDBA09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" r="9419"/>
          <a:stretch/>
        </p:blipFill>
        <p:spPr>
          <a:xfrm>
            <a:off x="5406189" y="605455"/>
            <a:ext cx="6544729" cy="5331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003D1-EB71-59DB-B6D8-C9C0BFB1E545}"/>
              </a:ext>
            </a:extLst>
          </p:cNvPr>
          <p:cNvSpPr txBox="1"/>
          <p:nvPr/>
        </p:nvSpPr>
        <p:spPr>
          <a:xfrm>
            <a:off x="6443228" y="6011303"/>
            <a:ext cx="496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Box plot showing age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33095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6"/>
    </mc:Choice>
    <mc:Fallback>
      <p:transition spd="slow" advTm="22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A92A-E248-D135-366A-0CA803E6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63" y="311674"/>
            <a:ext cx="5452271" cy="1034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BMI by Diabetes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135C-BC6A-E99F-E999-3A5FCE71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800447"/>
            <a:ext cx="545227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BMI for those with diabetes was 32.12 kg/m² and 28.39 kg/m² for non-diabetics.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proportion of those with diabetes were overweight (40%) or obese (50%).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BMI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27.32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36.01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8.69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Median: 30.06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14.29 could be outliers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49.04 could be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85B5E-9BB0-06CD-B487-7DB28706B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" r="6423"/>
          <a:stretch/>
        </p:blipFill>
        <p:spPr>
          <a:xfrm>
            <a:off x="5963216" y="829063"/>
            <a:ext cx="5968103" cy="519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56B3D-0232-59F3-4033-2BFA04C17FC0}"/>
              </a:ext>
            </a:extLst>
          </p:cNvPr>
          <p:cNvSpPr txBox="1"/>
          <p:nvPr/>
        </p:nvSpPr>
        <p:spPr>
          <a:xfrm>
            <a:off x="6484548" y="6151785"/>
            <a:ext cx="492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Boxplot showing BMI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95893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8"/>
    </mc:Choice>
    <mc:Fallback>
      <p:transition spd="slow" advTm="8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DBF5-0881-B4F6-F7DA-5567E112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D823-075E-DD52-D461-BDEF98E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74" y="329059"/>
            <a:ext cx="5789626" cy="107574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Heart Disease and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D4A1-3265-4FC2-5CF1-E3FF1B50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4" y="1868156"/>
            <a:ext cx="567266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(65%) of diabetics did not have heart disease or hypertension.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21% have hypertension but no heart disease.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1o% have heart disease but no hypertension.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4% have both hypertension and heart disease.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AD447-8C47-189D-0C90-D45A8A09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" r="3422"/>
          <a:stretch/>
        </p:blipFill>
        <p:spPr>
          <a:xfrm>
            <a:off x="6441756" y="425803"/>
            <a:ext cx="5443870" cy="5453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5AA06-056F-6071-E87F-A1CD50471992}"/>
              </a:ext>
            </a:extLst>
          </p:cNvPr>
          <p:cNvSpPr txBox="1"/>
          <p:nvPr/>
        </p:nvSpPr>
        <p:spPr>
          <a:xfrm>
            <a:off x="5968001" y="5977201"/>
            <a:ext cx="6206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 3: Bar chart showing percentage of diabetics by heart disease </a:t>
            </a:r>
          </a:p>
          <a:p>
            <a:pPr algn="ctr"/>
            <a:r>
              <a:rPr lang="en-US" sz="1600" dirty="0"/>
              <a:t>and hypertension</a:t>
            </a:r>
          </a:p>
        </p:txBody>
      </p:sp>
    </p:spTree>
    <p:extLst>
      <p:ext uri="{BB962C8B-B14F-4D97-AF65-F5344CB8AC3E}">
        <p14:creationId xmlns:p14="http://schemas.microsoft.com/office/powerpoint/2010/main" val="125006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"/>
    </mc:Choice>
    <mc:Fallback>
      <p:transition spd="slow" advTm="256"/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EE03D0-6F91-472E-A553-F1057586C6A3}">
  <we:reference id="wa104379279" version="2.1.0.0" store="en-US" storeType="OMEX"/>
  <we:alternateReferences>
    <we:reference id="WA104379279" version="2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2289</TotalTime>
  <Words>1135</Words>
  <Application>Microsoft Office PowerPoint</Application>
  <PresentationFormat>Widescreen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Courier New</vt:lpstr>
      <vt:lpstr>Basis</vt:lpstr>
      <vt:lpstr>Exploring the Potential Contributing Factors to Diabetes</vt:lpstr>
      <vt:lpstr>Introduction</vt:lpstr>
      <vt:lpstr>Data Source and Collection</vt:lpstr>
      <vt:lpstr>Data Cleaning and Preparation</vt:lpstr>
      <vt:lpstr>Data Analysis Methods</vt:lpstr>
      <vt:lpstr>Gender and Smoking History</vt:lpstr>
      <vt:lpstr>Age by Diabetes Status</vt:lpstr>
      <vt:lpstr>BMI by Diabetes Status </vt:lpstr>
      <vt:lpstr>Heart Disease and Hypertension</vt:lpstr>
      <vt:lpstr>Diabetes by BMI and Age</vt:lpstr>
      <vt:lpstr>Conclusion and Implications</vt:lpstr>
      <vt:lpstr>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Potential Contributing Factors to Diabetes</dc:title>
  <dc:creator>Marsha Cole</dc:creator>
  <cp:lastModifiedBy>Marsha Cole</cp:lastModifiedBy>
  <cp:revision>1</cp:revision>
  <dcterms:created xsi:type="dcterms:W3CDTF">2024-02-11T20:56:43Z</dcterms:created>
  <dcterms:modified xsi:type="dcterms:W3CDTF">2024-02-15T00:12:21Z</dcterms:modified>
</cp:coreProperties>
</file>