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32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-89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F8071-5809-4D26-A9E2-1982D7A75E9D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46421-9111-43DB-9E95-AC828F096C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080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46421-9111-43DB-9E95-AC828F096C1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93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46421-9111-43DB-9E95-AC828F096C1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566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46421-9111-43DB-9E95-AC828F096C1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316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46421-9111-43DB-9E95-AC828F096C10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424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46421-9111-43DB-9E95-AC828F096C10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6955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3699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5087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7684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296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0231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5862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392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8591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408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561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557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6"/>
            </a:gs>
            <a:gs pos="51000">
              <a:schemeClr val="bg1"/>
            </a:gs>
            <a:gs pos="100000">
              <a:schemeClr val="accent6"/>
            </a:gs>
            <a:gs pos="83000">
              <a:srgbClr val="6B4617"/>
            </a:gs>
            <a:gs pos="29000">
              <a:schemeClr val="bg1"/>
            </a:gs>
            <a:gs pos="93000">
              <a:schemeClr val="accent6"/>
            </a:gs>
            <a:gs pos="4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B38F-FDC3-4317-BA47-C9634F8493B2}" type="datetimeFigureOut">
              <a:rPr lang="pt-BR" smtClean="0"/>
              <a:pPr/>
              <a:t>21/11/2018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4BA0-20BE-4BC2-A8E3-E79F3BAB12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9397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ixabay.com/en/music-treble-clef-sound-concert-10460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t/violino-astratto-musica-1439134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383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scortinamental.blogspot.com/2012/11/clave-de-sol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runa\Desktop\Video_20181121141038741_by_videomaker.mp4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thinkbig.com/las-nuevas-aplicaciones-del-blockchain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6"/>
            </a:gs>
            <a:gs pos="51000">
              <a:schemeClr val="bg1"/>
            </a:gs>
            <a:gs pos="100000">
              <a:schemeClr val="accent6"/>
            </a:gs>
            <a:gs pos="83000">
              <a:srgbClr val="6B4617"/>
            </a:gs>
            <a:gs pos="29000">
              <a:schemeClr val="bg1"/>
            </a:gs>
            <a:gs pos="93000">
              <a:schemeClr val="accent6"/>
            </a:gs>
            <a:gs pos="3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456" y="1893864"/>
            <a:ext cx="12192000" cy="1769012"/>
          </a:xfrm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 fontScale="90000"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FEELS </a:t>
            </a:r>
            <a:r>
              <a:rPr lang="en-US" sz="4000" b="1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</a:t>
            </a:r>
            <a:r>
              <a:rPr lang="en-US" sz="4000" b="1" smtClean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sz="4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/>
              <a:t>‘’ 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You’ll never felt better ‘’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615397"/>
            <a:ext cx="8792308" cy="3152236"/>
          </a:xfrm>
          <a:solidFill>
            <a:schemeClr val="bg1">
              <a:alpha val="64000"/>
            </a:schemeClr>
          </a:solidFill>
        </p:spPr>
        <p:txBody>
          <a:bodyPr/>
          <a:lstStyle/>
          <a:p>
            <a:pPr algn="l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DESENVOLVEDORES: BRUNA RIBEIRO</a:t>
            </a:r>
          </a:p>
          <a:p>
            <a:pPr algn="l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	FELIPE RANGEL</a:t>
            </a:r>
          </a:p>
          <a:p>
            <a:pPr algn="l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GUILHERME KOERBER</a:t>
            </a:r>
          </a:p>
          <a:p>
            <a:pPr algn="l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ROBERTO CASAGRANDE</a:t>
            </a:r>
          </a:p>
          <a:p>
            <a:endParaRPr lang="pt-B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5183282" y="14052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27114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  <a:endParaRPr lang="pt-BR" sz="3600" b="1" u="sng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5002" y="1541576"/>
            <a:ext cx="8638636" cy="5004000"/>
          </a:xfr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01052" y="499827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08341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8423" y="1690688"/>
            <a:ext cx="8516569" cy="4860986"/>
          </a:xfr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69632" y="499827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22514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69632" y="500970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4565" y="1805941"/>
            <a:ext cx="8640000" cy="4744984"/>
          </a:xfrm>
        </p:spPr>
      </p:pic>
    </p:spTree>
    <p:extLst>
      <p:ext uri="{BB962C8B-B14F-4D97-AF65-F5344CB8AC3E}">
        <p14:creationId xmlns:p14="http://schemas.microsoft.com/office/powerpoint/2010/main" xmlns="" val="256481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1128" y="1472324"/>
            <a:ext cx="8627821" cy="5004000"/>
          </a:xfr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58202" y="4941353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70645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6"/>
            </a:gs>
            <a:gs pos="51000">
              <a:schemeClr val="bg1"/>
            </a:gs>
            <a:gs pos="100000">
              <a:schemeClr val="accent6"/>
            </a:gs>
            <a:gs pos="83000">
              <a:srgbClr val="6B4617"/>
            </a:gs>
            <a:gs pos="29000">
              <a:schemeClr val="bg1"/>
            </a:gs>
            <a:gs pos="86000">
              <a:schemeClr val="bg1"/>
            </a:gs>
            <a:gs pos="4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  <a:endParaRPr lang="pt-BR" sz="36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9618" y="1690688"/>
            <a:ext cx="8702894" cy="4892992"/>
          </a:xfr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48998" y="500197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62539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6"/>
            </a:gs>
            <a:gs pos="51000">
              <a:schemeClr val="bg1"/>
            </a:gs>
            <a:gs pos="100000">
              <a:schemeClr val="accent6"/>
            </a:gs>
            <a:gs pos="77000">
              <a:schemeClr val="bg1"/>
            </a:gs>
            <a:gs pos="29000">
              <a:schemeClr val="bg1"/>
            </a:gs>
            <a:gs pos="95000">
              <a:schemeClr val="bg1"/>
            </a:gs>
            <a:gs pos="4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pt-BR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989" y="3219313"/>
            <a:ext cx="8317832" cy="3323891"/>
          </a:xfrm>
          <a:solidFill>
            <a:schemeClr val="bg1">
              <a:alpha val="46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Encerramos esse trabalho  com consciência  de que atendemos a todas exigências  e propostas que nos  foi solicitado e que todas as expectativas  de conclusão do trabalho que estabelecemos no inicio, foram  superadas. 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12482" y="499827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13904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6"/>
            </a:gs>
            <a:gs pos="35000">
              <a:schemeClr val="bg1"/>
            </a:gs>
            <a:gs pos="90000">
              <a:schemeClr val="bg1"/>
            </a:gs>
            <a:gs pos="99000">
              <a:srgbClr val="6B4617"/>
            </a:gs>
            <a:gs pos="33000">
              <a:schemeClr val="bg1"/>
            </a:gs>
            <a:gs pos="16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472" y="0"/>
            <a:ext cx="10515600" cy="999651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3600" b="1" u="sng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95" y="1330658"/>
            <a:ext cx="9443073" cy="4783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://www.oficinadanet.com.br/artigo/1061/o_que_e_o_netbeans. Acessado em: 17/10/2018</a:t>
            </a:r>
            <a:r>
              <a:rPr lang="pt-BR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https://www.infoescola.com/informatica/historia-do-java/. Acessado em: 11/10/2018;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https://www.oficinadanet.com.br/artigo/1061/o_que_e_o_netbeans. Acessado em: 11/10/2018;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https://blog.mastertech.tech/tecnologia/o-que-e-java-e-o-que-posso-fazer-com-isso/. Acessado em: 04/10/2018;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25545" y="4902694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70705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6"/>
            </a:gs>
            <a:gs pos="51000">
              <a:schemeClr val="bg1"/>
            </a:gs>
            <a:gs pos="100000">
              <a:schemeClr val="accent6"/>
            </a:gs>
            <a:gs pos="83000">
              <a:srgbClr val="6B4617"/>
            </a:gs>
            <a:gs pos="29000">
              <a:schemeClr val="bg1"/>
            </a:gs>
            <a:gs pos="93000">
              <a:schemeClr val="accent6"/>
            </a:gs>
            <a:gs pos="3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456" y="1893864"/>
            <a:ext cx="12192000" cy="1769012"/>
          </a:xfrm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 fontScale="90000"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FEELS </a:t>
            </a:r>
            <a:r>
              <a:rPr lang="en-US" sz="4000" b="1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</a:t>
            </a:r>
            <a:r>
              <a:rPr lang="en-US" sz="4000" b="1" smtClean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sz="4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/>
              <a:t>‘’ 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You’ll never felt better ‘’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615397"/>
            <a:ext cx="8792308" cy="3152236"/>
          </a:xfrm>
          <a:solidFill>
            <a:schemeClr val="bg1">
              <a:alpha val="64000"/>
            </a:schemeClr>
          </a:solidFill>
        </p:spPr>
        <p:txBody>
          <a:bodyPr/>
          <a:lstStyle/>
          <a:p>
            <a:pPr algn="l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DESENVOLVEDORES: BRUNA RIBEIRO</a:t>
            </a:r>
          </a:p>
          <a:p>
            <a:pPr algn="l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	FELIPE RANGEL</a:t>
            </a:r>
          </a:p>
          <a:p>
            <a:pPr algn="l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GUILHERME KOERBER</a:t>
            </a:r>
          </a:p>
          <a:p>
            <a:pPr algn="l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ROBERTO CASAGRANDE</a:t>
            </a:r>
          </a:p>
          <a:p>
            <a:endParaRPr lang="pt-B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5183282" y="14052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24684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8100DD23-294F-4455-852B-6973025331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t="13618" r="89" b="63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B1D4F77-A17C-43D7-B7FA-545148E4E9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9696" y="73765"/>
            <a:ext cx="3759240" cy="1158354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ROTEIRO</a:t>
            </a:r>
            <a:endParaRPr lang="pt-BR" sz="3600" u="sng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883" y="998805"/>
            <a:ext cx="4401372" cy="5219113"/>
          </a:xfrm>
          <a:scene3d>
            <a:camera prst="orthographicFront"/>
            <a:lightRig rig="threePt" dir="t"/>
          </a:scene3d>
        </p:spPr>
        <p:txBody>
          <a:bodyPr>
            <a:normAutofit/>
          </a:bodyPr>
          <a:lstStyle/>
          <a:p>
            <a:pPr marL="285750" indent="-285750"/>
            <a:endParaRPr lang="en-US" sz="1500" dirty="0"/>
          </a:p>
          <a:p>
            <a:pPr marL="285750" indent="-285750"/>
            <a:r>
              <a:rPr lang="en-US" sz="2400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en-US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egócios;</a:t>
            </a:r>
            <a:endParaRPr lang="pt-BR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</a:t>
            </a:r>
            <a:r>
              <a:rPr lang="pt-BR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do software;</a:t>
            </a:r>
            <a:endParaRPr lang="pt-BR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noProof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</a:t>
            </a:r>
            <a:r>
              <a:rPr lang="en-US" sz="2400" noProof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dados;</a:t>
            </a:r>
            <a:endParaRPr lang="pt-BR" sz="2400" noProof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promocional</a:t>
            </a:r>
            <a:r>
              <a:rPr lang="en-US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r>
              <a:rPr lang="en-US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/>
            <a:r>
              <a:rPr lang="pt-BR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Anexos;</a:t>
            </a:r>
          </a:p>
          <a:p>
            <a:pPr marL="342900" lvl="1" indent="-342900"/>
            <a:r>
              <a:rPr lang="pt-BR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Referências; </a:t>
            </a:r>
            <a:endParaRPr lang="pt-BR" dirty="0" smtClea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/>
            <a:r>
              <a:rPr lang="en-US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1" indent="-342900">
              <a:buNone/>
            </a:pPr>
            <a:endParaRPr lang="pt-B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500" dirty="0"/>
          </a:p>
          <a:p>
            <a:endParaRPr lang="pt-BR" sz="1500" dirty="0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094917" y="4947660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8497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úsica, bandolim, violão&#10;&#10;Descrição gerada automaticamente">
            <a:extLst>
              <a:ext uri="{FF2B5EF4-FFF2-40B4-BE49-F238E27FC236}">
                <a16:creationId xmlns="" xmlns:a16="http://schemas.microsoft.com/office/drawing/2014/main" id="{96AF8701-7783-404C-8C2C-B2CF740DD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21374" t="2562" r="15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Freeform 49">
            <a:extLst>
              <a:ext uri="{FF2B5EF4-FFF2-40B4-BE49-F238E27FC236}">
                <a16:creationId xmlns="" xmlns:a16="http://schemas.microsoft.com/office/drawing/2014/main" id="{D227D8FB-85E6-4F0E-9F9E-A85A9E7DC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6335576" y="-399378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45991BFE-2E28-42F0-ABB2-4AA495629B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094562" y="0"/>
            <a:ext cx="6097438" cy="5298683"/>
          </a:xfrm>
          <a:custGeom>
            <a:avLst/>
            <a:gdLst>
              <a:gd name="connsiteX0" fmla="*/ 744562 w 6097438"/>
              <a:gd name="connsiteY0" fmla="*/ 0 h 5298683"/>
              <a:gd name="connsiteX1" fmla="*/ 5209260 w 6097438"/>
              <a:gd name="connsiteY1" fmla="*/ 0 h 5298683"/>
              <a:gd name="connsiteX2" fmla="*/ 5384861 w 6097438"/>
              <a:gd name="connsiteY2" fmla="*/ 193210 h 5298683"/>
              <a:gd name="connsiteX3" fmla="*/ 6097438 w 6097438"/>
              <a:gd name="connsiteY3" fmla="*/ 2178155 h 5298683"/>
              <a:gd name="connsiteX4" fmla="*/ 2976911 w 6097438"/>
              <a:gd name="connsiteY4" fmla="*/ 5298683 h 5298683"/>
              <a:gd name="connsiteX5" fmla="*/ 101610 w 6097438"/>
              <a:gd name="connsiteY5" fmla="*/ 3392805 h 5298683"/>
              <a:gd name="connsiteX6" fmla="*/ 0 w 6097438"/>
              <a:gd name="connsiteY6" fmla="*/ 3115184 h 5298683"/>
              <a:gd name="connsiteX7" fmla="*/ 0 w 6097438"/>
              <a:gd name="connsiteY7" fmla="*/ 1241127 h 5298683"/>
              <a:gd name="connsiteX8" fmla="*/ 101610 w 6097438"/>
              <a:gd name="connsiteY8" fmla="*/ 963506 h 5298683"/>
              <a:gd name="connsiteX9" fmla="*/ 568961 w 6097438"/>
              <a:gd name="connsiteY9" fmla="*/ 193210 h 529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7438" h="5298683">
                <a:moveTo>
                  <a:pt x="744562" y="0"/>
                </a:moveTo>
                <a:lnTo>
                  <a:pt x="5209260" y="0"/>
                </a:lnTo>
                <a:lnTo>
                  <a:pt x="5384861" y="193210"/>
                </a:lnTo>
                <a:cubicBezTo>
                  <a:pt x="5830023" y="732621"/>
                  <a:pt x="6097438" y="1424159"/>
                  <a:pt x="6097438" y="2178155"/>
                </a:cubicBezTo>
                <a:cubicBezTo>
                  <a:pt x="6097438" y="3901575"/>
                  <a:pt x="4700330" y="5298683"/>
                  <a:pt x="2976911" y="5298683"/>
                </a:cubicBezTo>
                <a:cubicBezTo>
                  <a:pt x="1684346" y="5298683"/>
                  <a:pt x="575332" y="4512810"/>
                  <a:pt x="101610" y="3392805"/>
                </a:cubicBezTo>
                <a:lnTo>
                  <a:pt x="0" y="3115184"/>
                </a:lnTo>
                <a:lnTo>
                  <a:pt x="0" y="1241127"/>
                </a:lnTo>
                <a:lnTo>
                  <a:pt x="101610" y="963506"/>
                </a:lnTo>
                <a:cubicBezTo>
                  <a:pt x="220041" y="683504"/>
                  <a:pt x="378177" y="424387"/>
                  <a:pt x="568961" y="19321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8162" y="425148"/>
            <a:ext cx="4707837" cy="104340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3600" b="1" u="sng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68162" y="1614308"/>
            <a:ext cx="5101917" cy="4818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trabalho tem como intuito apresentar todo o processo de desenvolvimento, até chegar na excelência do produto, quando estará disponível para todos acessarem.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305604" y="5078801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908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881958" cy="1692794"/>
          </a:xfrm>
        </p:spPr>
        <p:txBody>
          <a:bodyPr>
            <a:normAutofit/>
          </a:bodyPr>
          <a:lstStyle/>
          <a:p>
            <a:r>
              <a:rPr lang="pt-BR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 DE NEGÓCIOS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software </a:t>
            </a: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</a:t>
            </a: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utilizado para </a:t>
            </a: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o estado emocional do cliente, sendo assim, </a:t>
            </a: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 </a:t>
            </a: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manter </a:t>
            </a: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momento psicológico dele (caso seja bom), ou vai tentar ajudar com uma música que deixe (ou ajude) o mesmo a ficar feliz. 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="" xmlns:a16="http://schemas.microsoft.com/office/drawing/2014/main" id="{C8F3DC71-F32E-45D0-A18C-E8C198BC4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16934" r="1402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46772" y="498684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750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417934" cy="1692794"/>
          </a:xfrm>
        </p:spPr>
        <p:txBody>
          <a:bodyPr>
            <a:normAutofit/>
          </a:bodyPr>
          <a:lstStyle/>
          <a:p>
            <a:r>
              <a:rPr lang="pt-BR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 DE NEGÓCIOS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8491" y="2423034"/>
            <a:ext cx="5406944" cy="36142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 </a:t>
            </a: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terá várias funções para que o cliente possa desfrutar e ter o melhor aproveitamento:</a:t>
            </a:r>
          </a:p>
          <a:p>
            <a:pPr>
              <a:buNone/>
            </a:pPr>
            <a:endParaRPr lang="pt-BR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Exige um cadastro de </a:t>
            </a: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cliente;</a:t>
            </a:r>
            <a:endParaRPr lang="pt-BR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Possui um </a:t>
            </a:r>
            <a:r>
              <a:rPr lang="pt-BR" sz="2400" b="1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seleção de </a:t>
            </a: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categorias;</a:t>
            </a:r>
            <a:endParaRPr lang="pt-BR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Saída </a:t>
            </a: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gerencial.</a:t>
            </a:r>
            <a:endParaRPr lang="pt-BR" sz="2400" b="1" i="1" dirty="0">
              <a:solidFill>
                <a:schemeClr val="accent6"/>
              </a:solidFill>
            </a:endParaRPr>
          </a:p>
          <a:p>
            <a:endParaRPr lang="pt-BR" sz="1800" dirty="0"/>
          </a:p>
        </p:txBody>
      </p:sp>
      <p:pic>
        <p:nvPicPr>
          <p:cNvPr id="11" name="Imagem 10" descr="Uma imagem contendo natureza, fogo&#10;&#10;Descrição gerada automaticamente">
            <a:extLst>
              <a:ext uri="{FF2B5EF4-FFF2-40B4-BE49-F238E27FC236}">
                <a16:creationId xmlns="" xmlns:a16="http://schemas.microsoft.com/office/drawing/2014/main" id="{C1390C0D-2FD3-4FEF-83E0-E8D86BF6C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t="22061" r="1" b="5701"/>
          <a:stretch/>
        </p:blipFill>
        <p:spPr>
          <a:xfrm>
            <a:off x="5878850" y="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12482" y="498684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23023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bg1"/>
            </a:gs>
            <a:gs pos="40000">
              <a:schemeClr val="accent6"/>
            </a:gs>
            <a:gs pos="1000">
              <a:schemeClr val="bg1"/>
            </a:gs>
            <a:gs pos="98000">
              <a:schemeClr val="bg1"/>
            </a:gs>
            <a:gs pos="24000">
              <a:schemeClr val="bg1"/>
            </a:gs>
            <a:gs pos="72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93100" y="276649"/>
            <a:ext cx="7845346" cy="1325563"/>
          </a:xfrm>
        </p:spPr>
        <p:txBody>
          <a:bodyPr>
            <a:noAutofit/>
          </a:bodyPr>
          <a:lstStyle/>
          <a:p>
            <a:r>
              <a:rPr lang="pt-BR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FUNCIONALIDADES</a:t>
            </a:r>
          </a:p>
        </p:txBody>
      </p:sp>
      <p:sp>
        <p:nvSpPr>
          <p:cNvPr id="54" name="Freeform: Shape 40">
            <a:extLst>
              <a:ext uri="{FF2B5EF4-FFF2-40B4-BE49-F238E27FC236}">
                <a16:creationId xmlns="" xmlns:a16="http://schemas.microsoft.com/office/drawing/2014/main" id="{2EEE8F11-3582-44B7-9869-F2D26D7DD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42">
            <a:extLst>
              <a:ext uri="{FF2B5EF4-FFF2-40B4-BE49-F238E27FC236}">
                <a16:creationId xmlns="" xmlns:a16="http://schemas.microsoft.com/office/drawing/2014/main" id="{2141F1CC-6A53-4BCF-9127-AABB52E249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44">
            <a:extLst>
              <a:ext uri="{FF2B5EF4-FFF2-40B4-BE49-F238E27FC236}">
                <a16:creationId xmlns="" xmlns:a16="http://schemas.microsoft.com/office/drawing/2014/main" id="{C20C2C41-D9A8-45BE-9E21-91268EC186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46">
            <a:extLst>
              <a:ext uri="{FF2B5EF4-FFF2-40B4-BE49-F238E27FC236}">
                <a16:creationId xmlns="" xmlns:a16="http://schemas.microsoft.com/office/drawing/2014/main" id="{561B2B49-7142-4CA8-A929-4671548E6A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B38B1FC8-38BF-4066-8F4A-12EEC1C1AF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0">
            <a:extLst>
              <a:ext uri="{FF2B5EF4-FFF2-40B4-BE49-F238E27FC236}">
                <a16:creationId xmlns="" xmlns:a16="http://schemas.microsoft.com/office/drawing/2014/main" id="{178B4B56-5CC4-4608-A9A9-996108D35B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73349" y="3171384"/>
            <a:ext cx="4238563" cy="309945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do cliente;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Escolher </a:t>
            </a: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sentimento;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o </a:t>
            </a:r>
            <a:r>
              <a:rPr lang="pt-BR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gênero </a:t>
            </a: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musical;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Ouvir a playlist.</a:t>
            </a:r>
          </a:p>
          <a:p>
            <a:endParaRPr lang="pt-BR" sz="1800" dirty="0"/>
          </a:p>
        </p:txBody>
      </p:sp>
      <p:pic>
        <p:nvPicPr>
          <p:cNvPr id="17" name="Imagem 16">
            <a:extLst>
              <a:ext uri="{FF2B5EF4-FFF2-40B4-BE49-F238E27FC236}">
                <a16:creationId xmlns="" xmlns:a16="http://schemas.microsoft.com/office/drawing/2014/main" id="{823981B9-8E43-4F65-84C3-8731DAA5D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6392" y="5176467"/>
            <a:ext cx="1752119" cy="1635129"/>
          </a:xfrm>
          <a:prstGeom prst="rect">
            <a:avLst/>
          </a:prstGeom>
        </p:spPr>
      </p:pic>
      <p:pic>
        <p:nvPicPr>
          <p:cNvPr id="18" name="Picture 5" descr="C:\Users\Dell\Downloads\if_Smile_269560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8859806">
            <a:off x="4023200" y="3028320"/>
            <a:ext cx="2025512" cy="1935352"/>
          </a:xfrm>
          <a:prstGeom prst="rect">
            <a:avLst/>
          </a:prstGeom>
          <a:noFill/>
        </p:spPr>
      </p:pic>
      <p:pic>
        <p:nvPicPr>
          <p:cNvPr id="19" name="Picture 6" descr="C:\Users\Dell\Downloads\if_Heart_Eyes_26956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344" y="273553"/>
            <a:ext cx="2448431" cy="2388768"/>
          </a:xfrm>
          <a:prstGeom prst="rect">
            <a:avLst/>
          </a:prstGeom>
          <a:noFill/>
        </p:spPr>
      </p:pic>
      <p:pic>
        <p:nvPicPr>
          <p:cNvPr id="20" name="Picture 8" descr="C:\Users\Dell\Downloads\if_Laugh_269560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60" y="4612324"/>
            <a:ext cx="2015228" cy="2004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9203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6"/>
            </a:gs>
            <a:gs pos="37000">
              <a:schemeClr val="accent6"/>
            </a:gs>
            <a:gs pos="82000">
              <a:schemeClr val="bg1"/>
            </a:gs>
            <a:gs pos="83000">
              <a:srgbClr val="6B4617"/>
            </a:gs>
            <a:gs pos="32000">
              <a:schemeClr val="bg1"/>
            </a:gs>
            <a:gs pos="83000">
              <a:schemeClr val="bg1"/>
            </a:gs>
            <a:gs pos="52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45" y="1567858"/>
            <a:ext cx="9498843" cy="50103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6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823981B9-8E43-4F65-84C3-8731DAA5D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6392" y="5176467"/>
            <a:ext cx="1752119" cy="16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222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959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 PROMOCIONAL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201052" y="496398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Video_20181121141038741_by_videomak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49235" y="1302327"/>
            <a:ext cx="7407564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177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8721916E-9E3F-4119-B19F-20AA743B9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 l="17094" r="1712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="" xmlns:a16="http://schemas.microsoft.com/office/drawing/2014/main" id="{3CD9DF72-87A3-404E-A828-84CBF11A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600" b="1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6D18AED4-8EF5-464A-A391-5A415E35D0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8" r="923"/>
          <a:stretch/>
        </p:blipFill>
        <p:spPr>
          <a:xfrm>
            <a:off x="10132472" y="4906839"/>
            <a:ext cx="1825436" cy="175333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7236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204</Words>
  <Application>Microsoft Office PowerPoint</Application>
  <PresentationFormat>Personalizar</PresentationFormat>
  <Paragraphs>60</Paragraphs>
  <Slides>17</Slides>
  <Notes>5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FEELS MUSIC INC. ‘’ You’ll never felt better ‘’ </vt:lpstr>
      <vt:lpstr>ROTEIRO</vt:lpstr>
      <vt:lpstr>INTRODUÇÃO</vt:lpstr>
      <vt:lpstr>REGRA DE NEGÓCIOS </vt:lpstr>
      <vt:lpstr>REGRA DE NEGÓCIOS </vt:lpstr>
      <vt:lpstr>PRINCIPAIS FUNCIONALIDADES</vt:lpstr>
      <vt:lpstr>BANCO DE DADOS </vt:lpstr>
      <vt:lpstr>VÍDEO PROMOCIONAL </vt:lpstr>
      <vt:lpstr>SOFTWARE</vt:lpstr>
      <vt:lpstr>ANEXOS</vt:lpstr>
      <vt:lpstr>ANEXOS</vt:lpstr>
      <vt:lpstr>ANEXOS</vt:lpstr>
      <vt:lpstr>ANEXOS</vt:lpstr>
      <vt:lpstr>ANEXOS</vt:lpstr>
      <vt:lpstr>CONCLUSÃO </vt:lpstr>
      <vt:lpstr>REFERÊNCIAS</vt:lpstr>
      <vt:lpstr>FEELS MUSIC INC. ‘’ You’ll never felt better ‘’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FEELS MUSIC INC ‘’ You’ll never felt better ‘’</dc:title>
  <dc:creator>felipe rangel</dc:creator>
  <cp:lastModifiedBy>bruna</cp:lastModifiedBy>
  <cp:revision>44</cp:revision>
  <dcterms:created xsi:type="dcterms:W3CDTF">2018-11-14T18:54:28Z</dcterms:created>
  <dcterms:modified xsi:type="dcterms:W3CDTF">2018-11-21T17:08:44Z</dcterms:modified>
</cp:coreProperties>
</file>