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81529B"/>
    <a:srgbClr val="1F51FF"/>
    <a:srgbClr val="39FF14"/>
    <a:srgbClr val="1DB000"/>
    <a:srgbClr val="168600"/>
    <a:srgbClr val="EAEAEA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8DBEFE-5499-F097-22F1-9DC517075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CEC1945-EF06-DE53-8AD2-9B32357A5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8CDB49-3D70-842B-2A0E-3E86BCAB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3C4-C203-4F66-8EB0-95AD2CA5B763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E5B99D-2B09-4EC9-2234-A3699C73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71A674-B2C9-64B6-50DE-DE47D384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C5E1-BB62-42DF-A35C-FF4B925FF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830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D81795-C005-3488-6D29-03764934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7B57CCA-E487-B035-E508-AD8354C94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F44EA1-4FF9-2B10-9B93-FE0EE065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3C4-C203-4F66-8EB0-95AD2CA5B763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FEEE51-996B-DF4D-187E-57D983AC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A55FC3-BF20-02C7-F2F0-37CB12B9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C5E1-BB62-42DF-A35C-FF4B925FF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25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BB0D0C7-F7C0-4880-EBA0-23868EEF8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9825A9B-900A-BD6C-C756-94C69B96A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A64374F-C63F-336A-D10E-040E9E23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3C4-C203-4F66-8EB0-95AD2CA5B763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152292-1878-8487-63E0-01DC382F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EF5CD3-BAA7-8483-2FE9-7D42F770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C5E1-BB62-42DF-A35C-FF4B925FF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594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D5CDB0-0DE9-E39B-4726-EA803FF9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73C0C5-3171-B110-09E9-FA0B1606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D1C4058-63D4-E013-0AEA-E9754F86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3C4-C203-4F66-8EB0-95AD2CA5B763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67C9EF-2E6B-F298-F06A-7C140F5D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D258466-B7D2-B485-D388-2AE90519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C5E1-BB62-42DF-A35C-FF4B925FF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79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1FC6F5-25A8-FB65-9DB7-5D82E45F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828DE8F-FE72-53F2-49B0-5F005750D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2A41EA7-BBCC-7E30-4AC3-67A721F9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3C4-C203-4F66-8EB0-95AD2CA5B763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3E4357-35D0-2D16-4C73-2EB1B9AF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B536A4-C764-B791-ACF1-32BB74C9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C5E1-BB62-42DF-A35C-FF4B925FF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830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DC8D36-7BBA-E131-3F61-87B3DFE9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C489CE-9F18-2911-F202-B98C909F4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1A62073-1ED3-CC04-5436-EF03AE93E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B1756DB-4442-FEB4-5E3D-E48F7FF0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3C4-C203-4F66-8EB0-95AD2CA5B763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DA10E80-C801-6536-33DF-534A6593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D89D9D3-8C0F-8024-B3B3-28645FEB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C5E1-BB62-42DF-A35C-FF4B925FF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91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3F22DF-9687-F48A-0F38-8377FD79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6EDC899-F7FB-2AE5-ED89-D410B5A58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0C044A-F2FA-C2C7-20FF-696E0AF35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267824A-F9B4-7192-BD3B-AD5608D0D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A7C80B3-1F43-CC7E-4384-1A0B3E74E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EE7A120-D4B7-B285-0D17-D34115B0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3C4-C203-4F66-8EB0-95AD2CA5B763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7E5E727-220D-9DEE-331B-70D0B54A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C786CD7-67D2-346F-5C99-2B26B198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C5E1-BB62-42DF-A35C-FF4B925FF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016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628F79-E945-4D84-4404-0204F3DD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D478801-2D94-E46F-92A6-D3F28366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3C4-C203-4F66-8EB0-95AD2CA5B763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2B8F084-9031-0E8C-BA7B-3C5F514A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4019CAC-F349-69CF-3EE4-650E6DEB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C5E1-BB62-42DF-A35C-FF4B925FF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91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45813D2-EEAD-F721-AE46-8FA5CE9C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3C4-C203-4F66-8EB0-95AD2CA5B763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47647F0-4FCE-9C81-AAE1-7272E6CF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E6B7CCE-6183-8D61-7CA7-CA45099B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C5E1-BB62-42DF-A35C-FF4B925FF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50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F0A4CE-B9A3-F201-7DEE-9BB86B3F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D04AC1-0524-C903-D5BA-D6323A234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8D9A8AB-0BBF-2A77-1F82-662881175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9985DB7-347A-B335-8944-D93FD492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3C4-C203-4F66-8EB0-95AD2CA5B763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BD1375B-DF46-E357-836D-A6FD17D6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BB1BF2C-D409-0BD4-3544-B474527E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C5E1-BB62-42DF-A35C-FF4B925FF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183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7EB18A-BAE1-6F33-DBD1-62685409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783FD08-E9F2-36DF-1C06-8502B7660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0D03E9-A3F8-3829-A5EC-ACC808E02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17FFCB0-BA72-7774-228E-D0F166D9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3C4-C203-4F66-8EB0-95AD2CA5B763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1209F7B-D0A2-3E75-B399-DBE09C31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97494F0-4F1A-1122-1C62-27BE5A71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C5E1-BB62-42DF-A35C-FF4B925FF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770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0FFA9DF-50D7-4A06-74E2-F23B5491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ED59E2-8509-F676-9A42-6A2FF286E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4AD919-B1B6-B384-EC75-6349C4FAC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983C4-C203-4F66-8EB0-95AD2CA5B763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74C25D-B846-0352-856B-CC153F55F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BA1DC4-C8F5-C31B-4F38-F97479823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9C5E1-BB62-42DF-A35C-FF4B925FF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1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1B0490-CDEA-5BE3-BF58-8BC07B4F8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11437"/>
          </a:xfrm>
          <a:effectLst>
            <a:glow>
              <a:schemeClr val="bg1"/>
            </a:glow>
            <a:outerShdw blurRad="165100" dist="38100" dir="2160000" algn="l" rotWithShape="0">
              <a:schemeClr val="bg1">
                <a:alpha val="87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hu-HU" sz="6600" b="1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programozás varázslatos világa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ABEAFF-7CA1-53AE-DF4A-E84ED7824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2925" y="5621337"/>
            <a:ext cx="7267576" cy="571500"/>
          </a:xfrm>
          <a:effectLst>
            <a:outerShdw blurRad="139700" dist="63500" dir="4800000" algn="ctr" rotWithShape="0">
              <a:srgbClr val="81529B">
                <a:alpha val="96000"/>
              </a:srgbClr>
            </a:outerShdw>
          </a:effectLst>
        </p:spPr>
        <p:txBody>
          <a:bodyPr/>
          <a:lstStyle/>
          <a:p>
            <a:r>
              <a:rPr lang="hu-HU" b="1" dirty="0">
                <a:solidFill>
                  <a:srgbClr val="81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Készítették: Ács Bence, Kósa Dániel, Tóth Jónás</a:t>
            </a:r>
          </a:p>
        </p:txBody>
      </p:sp>
    </p:spTree>
    <p:extLst>
      <p:ext uri="{BB962C8B-B14F-4D97-AF65-F5344CB8AC3E}">
        <p14:creationId xmlns:p14="http://schemas.microsoft.com/office/powerpoint/2010/main" val="73440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C9B17C-EE80-7B68-0DC8-6833025F403A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254000" dist="50800" dir="5400000" algn="ctr" rotWithShape="0">
              <a:schemeClr val="bg1">
                <a:alpha val="39000"/>
              </a:schemeClr>
            </a:outerShdw>
          </a:effectLst>
        </p:spPr>
        <p:txBody>
          <a:bodyPr/>
          <a:lstStyle/>
          <a:p>
            <a:r>
              <a:rPr lang="hu-HU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Munkamegosztás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DA8515-F34A-E439-0022-EBEE3368F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14625" cy="1927225"/>
          </a:xfrm>
          <a:effectLst>
            <a:glow>
              <a:schemeClr val="accent6">
                <a:satMod val="175000"/>
              </a:schemeClr>
            </a:glow>
            <a:outerShdw blurRad="279400" dist="50800" dir="5400000" algn="ctr" rotWithShape="0">
              <a:srgbClr val="39FF14"/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hu-HU" b="1" dirty="0">
                <a:solidFill>
                  <a:srgbClr val="1DB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Ács Bence: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E5D9996-46BC-30EF-11E8-C0518247CC79}"/>
              </a:ext>
            </a:extLst>
          </p:cNvPr>
          <p:cNvSpPr txBox="1"/>
          <p:nvPr/>
        </p:nvSpPr>
        <p:spPr>
          <a:xfrm>
            <a:off x="2464594" y="4849348"/>
            <a:ext cx="7262812" cy="1643527"/>
          </a:xfrm>
          <a:prstGeom prst="rect">
            <a:avLst/>
          </a:prstGeom>
          <a:noFill/>
          <a:effectLst>
            <a:outerShdw blurRad="165100" dist="38100" dir="5400000" algn="ctr" rotWithShape="0">
              <a:srgbClr val="39FF14"/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hu-HU" sz="2800" b="1" dirty="0">
                <a:solidFill>
                  <a:srgbClr val="39FF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Kósa Dániel: </a:t>
            </a:r>
            <a:r>
              <a:rPr lang="hu-HU" sz="27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”v</a:t>
            </a:r>
            <a:r>
              <a:rPr lang="hu-HU" sz="27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ezérlési szerkezetek” oldal, reszponzív menü elkészítése, anyaggyűjtés, dokumentáció, főoldal designjának elkészítése, képek elkészítése.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56CD5D6-E772-8821-B67C-9881423D8A79}"/>
              </a:ext>
            </a:extLst>
          </p:cNvPr>
          <p:cNvSpPr txBox="1"/>
          <p:nvPr/>
        </p:nvSpPr>
        <p:spPr>
          <a:xfrm>
            <a:off x="5638800" y="2439058"/>
            <a:ext cx="6419850" cy="1643527"/>
          </a:xfrm>
          <a:prstGeom prst="rect">
            <a:avLst/>
          </a:prstGeom>
          <a:noFill/>
          <a:effectLst>
            <a:outerShdw blurRad="279400" dist="50800" dir="5400000" algn="ctr" rotWithShape="0">
              <a:srgbClr val="39FF14"/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hu-HU" sz="2800" b="1" dirty="0">
                <a:solidFill>
                  <a:srgbClr val="1DB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Tóth Jónás: </a:t>
            </a:r>
            <a:r>
              <a:rPr lang="hu-HU" sz="27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”változók és tömbök” oldal, menü, animációk elkészítése, anyaggyűjtés, főoldal tartalmának elkészítése.</a:t>
            </a:r>
          </a:p>
        </p:txBody>
      </p:sp>
    </p:spTree>
    <p:extLst>
      <p:ext uri="{BB962C8B-B14F-4D97-AF65-F5344CB8AC3E}">
        <p14:creationId xmlns:p14="http://schemas.microsoft.com/office/powerpoint/2010/main" val="150684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1AED64-3DB4-5C03-9327-D27622AD0519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139700" dist="50800" dir="4800000" algn="ctr" rotWithShape="0">
              <a:srgbClr val="81529B">
                <a:alpha val="96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hu-HU" b="1" dirty="0">
                <a:solidFill>
                  <a:srgbClr val="81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Háttér helyben marad görgetésnél</a:t>
            </a:r>
          </a:p>
          <a:p>
            <a:r>
              <a:rPr lang="hu-HU" b="1" dirty="0">
                <a:solidFill>
                  <a:srgbClr val="81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Egyéni scrollbar</a:t>
            </a:r>
          </a:p>
          <a:p>
            <a:r>
              <a:rPr lang="hu-HU" b="1" dirty="0">
                <a:solidFill>
                  <a:srgbClr val="81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Reszponzív menü animációkkal</a:t>
            </a:r>
          </a:p>
          <a:p>
            <a:r>
              <a:rPr lang="hu-HU" b="1" dirty="0">
                <a:solidFill>
                  <a:srgbClr val="81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Szövegek, karakterek reszponzív mértékegységekkel</a:t>
            </a:r>
          </a:p>
          <a:p>
            <a:r>
              <a:rPr lang="hu-HU" b="1" dirty="0">
                <a:solidFill>
                  <a:srgbClr val="81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Oldal színeinek tudatos megválasztása (neon színek)</a:t>
            </a:r>
          </a:p>
          <a:p>
            <a:r>
              <a:rPr lang="hu-HU" b="1" dirty="0">
                <a:solidFill>
                  <a:srgbClr val="81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Vágólapra másolható elemek</a:t>
            </a:r>
          </a:p>
          <a:p>
            <a:r>
              <a:rPr lang="hu-HU" b="1" dirty="0">
                <a:solidFill>
                  <a:srgbClr val="81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oldalak összes elem reszponzív</a:t>
            </a:r>
          </a:p>
          <a:p>
            <a:r>
              <a:rPr lang="hu-HU" b="1" dirty="0">
                <a:solidFill>
                  <a:srgbClr val="81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További animációk az oldalon</a:t>
            </a: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E0AA6589-6307-927B-E868-144898C8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effectLst>
            <a:outerShdw blurRad="254000" dist="50800" dir="5400000" algn="ctr" rotWithShape="0">
              <a:schemeClr val="bg1">
                <a:alpha val="39000"/>
              </a:schemeClr>
            </a:outerShdw>
          </a:effectLst>
        </p:spPr>
        <p:txBody>
          <a:bodyPr/>
          <a:lstStyle/>
          <a:p>
            <a:r>
              <a:rPr lang="hu-HU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Oldalak felépítése</a:t>
            </a:r>
          </a:p>
        </p:txBody>
      </p:sp>
      <p:sp>
        <p:nvSpPr>
          <p:cNvPr id="7" name="Körcikk 6">
            <a:extLst>
              <a:ext uri="{FF2B5EF4-FFF2-40B4-BE49-F238E27FC236}">
                <a16:creationId xmlns:a16="http://schemas.microsoft.com/office/drawing/2014/main" id="{8E14276A-7798-E09D-CB67-7DCD4C7C1464}"/>
              </a:ext>
            </a:extLst>
          </p:cNvPr>
          <p:cNvSpPr/>
          <p:nvPr/>
        </p:nvSpPr>
        <p:spPr>
          <a:xfrm>
            <a:off x="10870405" y="3933822"/>
            <a:ext cx="390525" cy="390525"/>
          </a:xfrm>
          <a:prstGeom prst="pie">
            <a:avLst/>
          </a:prstGeom>
          <a:solidFill>
            <a:srgbClr val="81529B"/>
          </a:solidFill>
          <a:ln>
            <a:noFill/>
          </a:ln>
          <a:effectLst>
            <a:outerShdw blurRad="88900" dist="50800" dir="5400000" algn="ctr" rotWithShape="0">
              <a:srgbClr val="81529B">
                <a:alpha val="7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8" name="Körcikk 7">
            <a:extLst>
              <a:ext uri="{FF2B5EF4-FFF2-40B4-BE49-F238E27FC236}">
                <a16:creationId xmlns:a16="http://schemas.microsoft.com/office/drawing/2014/main" id="{734D7F99-1E00-B6C7-BC5A-3DC26B1684ED}"/>
              </a:ext>
            </a:extLst>
          </p:cNvPr>
          <p:cNvSpPr/>
          <p:nvPr/>
        </p:nvSpPr>
        <p:spPr>
          <a:xfrm>
            <a:off x="10320337" y="3933823"/>
            <a:ext cx="390525" cy="390525"/>
          </a:xfrm>
          <a:prstGeom prst="pie">
            <a:avLst/>
          </a:prstGeom>
          <a:solidFill>
            <a:schemeClr val="bg1"/>
          </a:solidFill>
          <a:ln>
            <a:noFill/>
          </a:ln>
          <a:effectLst>
            <a:outerShdw blurRad="88900" dist="50800" dir="5400000" algn="ctr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9" name="Körcikk 8">
            <a:extLst>
              <a:ext uri="{FF2B5EF4-FFF2-40B4-BE49-F238E27FC236}">
                <a16:creationId xmlns:a16="http://schemas.microsoft.com/office/drawing/2014/main" id="{A0DFFABA-AD05-D680-1F96-E66595232884}"/>
              </a:ext>
            </a:extLst>
          </p:cNvPr>
          <p:cNvSpPr/>
          <p:nvPr/>
        </p:nvSpPr>
        <p:spPr>
          <a:xfrm>
            <a:off x="11420473" y="3933821"/>
            <a:ext cx="390525" cy="390525"/>
          </a:xfrm>
          <a:prstGeom prst="pie">
            <a:avLst/>
          </a:prstGeom>
          <a:solidFill>
            <a:srgbClr val="808080"/>
          </a:solidFill>
          <a:ln>
            <a:noFill/>
          </a:ln>
          <a:effectLst>
            <a:outerShdw blurRad="88900" dist="50800" dir="5400000" algn="ctr" rotWithShape="0">
              <a:srgbClr val="80808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BE643BDB-4BCD-D41F-C712-74D7DD57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254000" dist="50800" dir="5400000" algn="ctr" rotWithShape="0">
              <a:schemeClr val="bg1">
                <a:alpha val="39000"/>
              </a:schemeClr>
            </a:outerShdw>
          </a:effectLst>
        </p:spPr>
        <p:txBody>
          <a:bodyPr/>
          <a:lstStyle/>
          <a:p>
            <a:r>
              <a:rPr lang="hu-HU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Fontos szempontok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A65EA1D9-B4D1-B57A-BC60-FFBC327D0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effectLst>
            <a:outerShdw blurRad="139700" dist="50800" dir="4800000" algn="ctr" rotWithShape="0">
              <a:srgbClr val="81529B">
                <a:alpha val="96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hu-HU" b="1" dirty="0">
                <a:solidFill>
                  <a:srgbClr val="81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Rövid, érthető szöveg</a:t>
            </a:r>
          </a:p>
          <a:p>
            <a:r>
              <a:rPr lang="hu-HU" b="1" dirty="0">
                <a:solidFill>
                  <a:srgbClr val="81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Szemléletes példák</a:t>
            </a:r>
          </a:p>
          <a:p>
            <a:r>
              <a:rPr lang="hu-HU" b="1" dirty="0">
                <a:solidFill>
                  <a:srgbClr val="81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Figyelem megtartása</a:t>
            </a:r>
          </a:p>
          <a:p>
            <a:r>
              <a:rPr lang="hu-HU" b="1" dirty="0">
                <a:solidFill>
                  <a:srgbClr val="81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Élénk színek</a:t>
            </a:r>
          </a:p>
          <a:p>
            <a:r>
              <a:rPr lang="hu-HU" b="1" dirty="0">
                <a:solidFill>
                  <a:srgbClr val="81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Tartalmi elemek tudatos elhelyezése (pl. menü a felső sávban)</a:t>
            </a:r>
          </a:p>
        </p:txBody>
      </p:sp>
    </p:spTree>
    <p:extLst>
      <p:ext uri="{BB962C8B-B14F-4D97-AF65-F5344CB8AC3E}">
        <p14:creationId xmlns:p14="http://schemas.microsoft.com/office/powerpoint/2010/main" val="128667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CAC89B9C-CA1E-D254-4FB2-45F4FD11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254000" dist="50800" dir="5400000" algn="ctr" rotWithShape="0">
              <a:schemeClr val="bg1">
                <a:alpha val="39000"/>
              </a:schemeClr>
            </a:outerShdw>
          </a:effectLst>
        </p:spPr>
        <p:txBody>
          <a:bodyPr/>
          <a:lstStyle/>
          <a:p>
            <a:r>
              <a:rPr lang="hu-HU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Validálás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D6E6D31-3321-FF00-1E24-A8F694458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29" b="27617"/>
          <a:stretch/>
        </p:blipFill>
        <p:spPr>
          <a:xfrm>
            <a:off x="419101" y="2555459"/>
            <a:ext cx="4733924" cy="228838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89C3B20-CEBA-C9C4-7D68-920BCFA8A16B}"/>
              </a:ext>
            </a:extLst>
          </p:cNvPr>
          <p:cNvSpPr txBox="1"/>
          <p:nvPr/>
        </p:nvSpPr>
        <p:spPr>
          <a:xfrm>
            <a:off x="957262" y="1943100"/>
            <a:ext cx="3657601" cy="526634"/>
          </a:xfrm>
          <a:prstGeom prst="rect">
            <a:avLst/>
          </a:prstGeom>
          <a:noFill/>
          <a:effectLst>
            <a:outerShdw blurRad="139700" dist="38100" dir="5400000" algn="ctr" rotWithShape="0">
              <a:srgbClr val="1F51FF"/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1F51FF"/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Vezérlési szerkezetek</a:t>
            </a:r>
          </a:p>
        </p:txBody>
      </p:sp>
    </p:spTree>
    <p:extLst>
      <p:ext uri="{BB962C8B-B14F-4D97-AF65-F5344CB8AC3E}">
        <p14:creationId xmlns:p14="http://schemas.microsoft.com/office/powerpoint/2010/main" val="317442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126</Words>
  <Application>Microsoft Office PowerPoint</Application>
  <PresentationFormat>Szélesvásznú</PresentationFormat>
  <Paragraphs>23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Bauhaus 93</vt:lpstr>
      <vt:lpstr>Calibri</vt:lpstr>
      <vt:lpstr>Calibri Light</vt:lpstr>
      <vt:lpstr>Office-téma</vt:lpstr>
      <vt:lpstr>A programozás varázslatos világa</vt:lpstr>
      <vt:lpstr>Munkamegosztás</vt:lpstr>
      <vt:lpstr>Oldalak felépítése</vt:lpstr>
      <vt:lpstr>Fontos szempontok</vt:lpstr>
      <vt:lpstr>Validálás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Kósa</dc:creator>
  <cp:lastModifiedBy>Dániel Kósa</cp:lastModifiedBy>
  <cp:revision>12</cp:revision>
  <dcterms:created xsi:type="dcterms:W3CDTF">2022-11-01T08:05:56Z</dcterms:created>
  <dcterms:modified xsi:type="dcterms:W3CDTF">2022-11-01T10:35:46Z</dcterms:modified>
</cp:coreProperties>
</file>