
<file path=[Content_Types].xml><?xml version="1.0" encoding="utf-8"?>
<Types xmlns="http://schemas.openxmlformats.org/package/2006/content-types">
  <Default Extension="jpeg" ContentType="image/jpeg"/>
  <Default Extension="m4a" ContentType="audi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6" r:id="rId3"/>
    <p:sldId id="295" r:id="rId4"/>
    <p:sldId id="291" r:id="rId5"/>
    <p:sldId id="290" r:id="rId6"/>
    <p:sldId id="285" r:id="rId7"/>
    <p:sldId id="286" r:id="rId8"/>
    <p:sldId id="292" r:id="rId9"/>
    <p:sldId id="293" r:id="rId10"/>
    <p:sldId id="287" r:id="rId11"/>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13AA1DF-88EB-4DF1-811E-365530D5C578}" v="19" dt="2025-01-13T06:15:01.61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224067731" userId="57adaac5-adde-4a27-9c64-7f80c5e05afe" providerId="ADAL" clId="{A13AA1DF-88EB-4DF1-811E-365530D5C578}"/>
    <pc:docChg chg="addSld delSld modSld">
      <pc:chgData name="224067731" userId="57adaac5-adde-4a27-9c64-7f80c5e05afe" providerId="ADAL" clId="{A13AA1DF-88EB-4DF1-811E-365530D5C578}" dt="2025-01-13T06:15:01.615" v="21"/>
      <pc:docMkLst>
        <pc:docMk/>
      </pc:docMkLst>
      <pc:sldChg chg="del">
        <pc:chgData name="224067731" userId="57adaac5-adde-4a27-9c64-7f80c5e05afe" providerId="ADAL" clId="{A13AA1DF-88EB-4DF1-811E-365530D5C578}" dt="2025-01-13T05:49:26.353" v="1" actId="2696"/>
        <pc:sldMkLst>
          <pc:docMk/>
          <pc:sldMk cId="3449434469" sldId="256"/>
        </pc:sldMkLst>
      </pc:sldChg>
      <pc:sldChg chg="addSp delSp modSp add modTransition modAnim">
        <pc:chgData name="224067731" userId="57adaac5-adde-4a27-9c64-7f80c5e05afe" providerId="ADAL" clId="{A13AA1DF-88EB-4DF1-811E-365530D5C578}" dt="2025-01-13T06:15:01.615" v="21"/>
        <pc:sldMkLst>
          <pc:docMk/>
          <pc:sldMk cId="2179410169" sldId="257"/>
        </pc:sldMkLst>
        <pc:picChg chg="add del mod">
          <ac:chgData name="224067731" userId="57adaac5-adde-4a27-9c64-7f80c5e05afe" providerId="ADAL" clId="{A13AA1DF-88EB-4DF1-811E-365530D5C578}" dt="2025-01-13T06:02:33.507" v="14"/>
          <ac:picMkLst>
            <pc:docMk/>
            <pc:sldMk cId="2179410169" sldId="257"/>
            <ac:picMk id="6" creationId="{E742F2A1-7E83-1E82-D4C9-DE5504168C5C}"/>
          </ac:picMkLst>
        </pc:picChg>
        <pc:picChg chg="add del mod">
          <ac:chgData name="224067731" userId="57adaac5-adde-4a27-9c64-7f80c5e05afe" providerId="ADAL" clId="{A13AA1DF-88EB-4DF1-811E-365530D5C578}" dt="2025-01-13T06:04:45.567" v="16"/>
          <ac:picMkLst>
            <pc:docMk/>
            <pc:sldMk cId="2179410169" sldId="257"/>
            <ac:picMk id="10" creationId="{9C8BD792-2CC4-009B-1D52-F991F92410BB}"/>
          </ac:picMkLst>
        </pc:picChg>
        <pc:picChg chg="add del mod">
          <ac:chgData name="224067731" userId="57adaac5-adde-4a27-9c64-7f80c5e05afe" providerId="ADAL" clId="{A13AA1DF-88EB-4DF1-811E-365530D5C578}" dt="2025-01-13T06:09:58.342" v="18"/>
          <ac:picMkLst>
            <pc:docMk/>
            <pc:sldMk cId="2179410169" sldId="257"/>
            <ac:picMk id="15" creationId="{4298F4FE-454C-1791-19BC-A9FD19F5F36C}"/>
          </ac:picMkLst>
        </pc:picChg>
        <pc:picChg chg="add del mod">
          <ac:chgData name="224067731" userId="57adaac5-adde-4a27-9c64-7f80c5e05afe" providerId="ADAL" clId="{A13AA1DF-88EB-4DF1-811E-365530D5C578}" dt="2025-01-13T06:13:22.865" v="20"/>
          <ac:picMkLst>
            <pc:docMk/>
            <pc:sldMk cId="2179410169" sldId="257"/>
            <ac:picMk id="19" creationId="{5788F246-A10E-47BC-8F1E-D315DCFC7B9A}"/>
          </ac:picMkLst>
        </pc:picChg>
        <pc:picChg chg="add mod">
          <ac:chgData name="224067731" userId="57adaac5-adde-4a27-9c64-7f80c5e05afe" providerId="ADAL" clId="{A13AA1DF-88EB-4DF1-811E-365530D5C578}" dt="2025-01-13T06:15:01.615" v="21"/>
          <ac:picMkLst>
            <pc:docMk/>
            <pc:sldMk cId="2179410169" sldId="257"/>
            <ac:picMk id="22" creationId="{1EFA5F69-E5F8-3490-FC65-18D11182FE59}"/>
          </ac:picMkLst>
        </pc:picChg>
      </pc:sldChg>
      <pc:sldChg chg="addSp delSp modSp add modTransition modAnim">
        <pc:chgData name="224067731" userId="57adaac5-adde-4a27-9c64-7f80c5e05afe" providerId="ADAL" clId="{A13AA1DF-88EB-4DF1-811E-365530D5C578}" dt="2025-01-13T06:15:01.615" v="21"/>
        <pc:sldMkLst>
          <pc:docMk/>
          <pc:sldMk cId="1096643573" sldId="266"/>
        </pc:sldMkLst>
        <pc:picChg chg="add del mod">
          <ac:chgData name="224067731" userId="57adaac5-adde-4a27-9c64-7f80c5e05afe" providerId="ADAL" clId="{A13AA1DF-88EB-4DF1-811E-365530D5C578}" dt="2025-01-13T06:02:33.507" v="14"/>
          <ac:picMkLst>
            <pc:docMk/>
            <pc:sldMk cId="1096643573" sldId="266"/>
            <ac:picMk id="7" creationId="{D18F6A12-7386-EFAB-3548-E6AB18149660}"/>
          </ac:picMkLst>
        </pc:picChg>
        <pc:picChg chg="add del mod">
          <ac:chgData name="224067731" userId="57adaac5-adde-4a27-9c64-7f80c5e05afe" providerId="ADAL" clId="{A13AA1DF-88EB-4DF1-811E-365530D5C578}" dt="2025-01-13T06:09:58.342" v="18"/>
          <ac:picMkLst>
            <pc:docMk/>
            <pc:sldMk cId="1096643573" sldId="266"/>
            <ac:picMk id="15" creationId="{77E557F5-2D85-9376-7C0B-977378F150B4}"/>
          </ac:picMkLst>
        </pc:picChg>
        <pc:picChg chg="add del mod">
          <ac:chgData name="224067731" userId="57adaac5-adde-4a27-9c64-7f80c5e05afe" providerId="ADAL" clId="{A13AA1DF-88EB-4DF1-811E-365530D5C578}" dt="2025-01-13T06:13:22.865" v="20"/>
          <ac:picMkLst>
            <pc:docMk/>
            <pc:sldMk cId="1096643573" sldId="266"/>
            <ac:picMk id="19" creationId="{EB9A89A0-45B4-6B28-89DE-7E3697A70B6D}"/>
          </ac:picMkLst>
        </pc:picChg>
        <pc:picChg chg="add mod">
          <ac:chgData name="224067731" userId="57adaac5-adde-4a27-9c64-7f80c5e05afe" providerId="ADAL" clId="{A13AA1DF-88EB-4DF1-811E-365530D5C578}" dt="2025-01-13T06:15:01.615" v="21"/>
          <ac:picMkLst>
            <pc:docMk/>
            <pc:sldMk cId="1096643573" sldId="266"/>
            <ac:picMk id="22" creationId="{C45EC74B-41D8-E9F2-B72E-EB58189DE6C4}"/>
          </ac:picMkLst>
        </pc:picChg>
      </pc:sldChg>
      <pc:sldChg chg="addSp delSp modSp add modTransition modAnim">
        <pc:chgData name="224067731" userId="57adaac5-adde-4a27-9c64-7f80c5e05afe" providerId="ADAL" clId="{A13AA1DF-88EB-4DF1-811E-365530D5C578}" dt="2025-01-13T06:15:01.615" v="21"/>
        <pc:sldMkLst>
          <pc:docMk/>
          <pc:sldMk cId="1110211040" sldId="285"/>
        </pc:sldMkLst>
        <pc:picChg chg="add del mod">
          <ac:chgData name="224067731" userId="57adaac5-adde-4a27-9c64-7f80c5e05afe" providerId="ADAL" clId="{A13AA1DF-88EB-4DF1-811E-365530D5C578}" dt="2025-01-13T06:02:33.507" v="14"/>
          <ac:picMkLst>
            <pc:docMk/>
            <pc:sldMk cId="1110211040" sldId="285"/>
            <ac:picMk id="5" creationId="{35A5DB93-1F84-B48E-43D4-6BEA8964096A}"/>
          </ac:picMkLst>
        </pc:picChg>
        <pc:picChg chg="add del mod">
          <ac:chgData name="224067731" userId="57adaac5-adde-4a27-9c64-7f80c5e05afe" providerId="ADAL" clId="{A13AA1DF-88EB-4DF1-811E-365530D5C578}" dt="2025-01-13T06:09:58.342" v="18"/>
          <ac:picMkLst>
            <pc:docMk/>
            <pc:sldMk cId="1110211040" sldId="285"/>
            <ac:picMk id="7" creationId="{D60AAE7F-F6C1-B3EF-A37D-B2A54391B5B7}"/>
          </ac:picMkLst>
        </pc:picChg>
        <pc:picChg chg="add del mod">
          <ac:chgData name="224067731" userId="57adaac5-adde-4a27-9c64-7f80c5e05afe" providerId="ADAL" clId="{A13AA1DF-88EB-4DF1-811E-365530D5C578}" dt="2025-01-13T06:13:22.865" v="20"/>
          <ac:picMkLst>
            <pc:docMk/>
            <pc:sldMk cId="1110211040" sldId="285"/>
            <ac:picMk id="9" creationId="{53DB1643-315D-A0B3-F3EC-E26F47351622}"/>
          </ac:picMkLst>
        </pc:picChg>
        <pc:picChg chg="add mod">
          <ac:chgData name="224067731" userId="57adaac5-adde-4a27-9c64-7f80c5e05afe" providerId="ADAL" clId="{A13AA1DF-88EB-4DF1-811E-365530D5C578}" dt="2025-01-13T06:15:01.615" v="21"/>
          <ac:picMkLst>
            <pc:docMk/>
            <pc:sldMk cId="1110211040" sldId="285"/>
            <ac:picMk id="11" creationId="{031F434F-58B6-2FAB-FD35-35E7FD6C6EE5}"/>
          </ac:picMkLst>
        </pc:picChg>
      </pc:sldChg>
      <pc:sldChg chg="addSp delSp modSp add modTransition modAnim">
        <pc:chgData name="224067731" userId="57adaac5-adde-4a27-9c64-7f80c5e05afe" providerId="ADAL" clId="{A13AA1DF-88EB-4DF1-811E-365530D5C578}" dt="2025-01-13T06:15:01.615" v="21"/>
        <pc:sldMkLst>
          <pc:docMk/>
          <pc:sldMk cId="2650120504" sldId="286"/>
        </pc:sldMkLst>
        <pc:picChg chg="add del mod">
          <ac:chgData name="224067731" userId="57adaac5-adde-4a27-9c64-7f80c5e05afe" providerId="ADAL" clId="{A13AA1DF-88EB-4DF1-811E-365530D5C578}" dt="2025-01-13T06:02:33.507" v="14"/>
          <ac:picMkLst>
            <pc:docMk/>
            <pc:sldMk cId="2650120504" sldId="286"/>
            <ac:picMk id="4" creationId="{35C8F7D0-D60B-C11C-989A-1DEB70BD382E}"/>
          </ac:picMkLst>
        </pc:picChg>
        <pc:picChg chg="add del mod">
          <ac:chgData name="224067731" userId="57adaac5-adde-4a27-9c64-7f80c5e05afe" providerId="ADAL" clId="{A13AA1DF-88EB-4DF1-811E-365530D5C578}" dt="2025-01-13T06:09:58.342" v="18"/>
          <ac:picMkLst>
            <pc:docMk/>
            <pc:sldMk cId="2650120504" sldId="286"/>
            <ac:picMk id="6" creationId="{EFD407D6-11C6-0201-0EC3-C4E02F09D7BC}"/>
          </ac:picMkLst>
        </pc:picChg>
        <pc:picChg chg="add del mod">
          <ac:chgData name="224067731" userId="57adaac5-adde-4a27-9c64-7f80c5e05afe" providerId="ADAL" clId="{A13AA1DF-88EB-4DF1-811E-365530D5C578}" dt="2025-01-13T06:13:22.865" v="20"/>
          <ac:picMkLst>
            <pc:docMk/>
            <pc:sldMk cId="2650120504" sldId="286"/>
            <ac:picMk id="8" creationId="{9266B7FE-2EC8-E03D-64A7-130E3010EE6E}"/>
          </ac:picMkLst>
        </pc:picChg>
        <pc:picChg chg="add mod">
          <ac:chgData name="224067731" userId="57adaac5-adde-4a27-9c64-7f80c5e05afe" providerId="ADAL" clId="{A13AA1DF-88EB-4DF1-811E-365530D5C578}" dt="2025-01-13T06:15:01.615" v="21"/>
          <ac:picMkLst>
            <pc:docMk/>
            <pc:sldMk cId="2650120504" sldId="286"/>
            <ac:picMk id="10" creationId="{54403DBA-DDEE-1CBD-DC3A-AA66AA5870B7}"/>
          </ac:picMkLst>
        </pc:picChg>
      </pc:sldChg>
      <pc:sldChg chg="addSp delSp modSp add mod modTransition modAnim">
        <pc:chgData name="224067731" userId="57adaac5-adde-4a27-9c64-7f80c5e05afe" providerId="ADAL" clId="{A13AA1DF-88EB-4DF1-811E-365530D5C578}" dt="2025-01-13T06:15:01.615" v="21"/>
        <pc:sldMkLst>
          <pc:docMk/>
          <pc:sldMk cId="2751016547" sldId="287"/>
        </pc:sldMkLst>
        <pc:spChg chg="mod">
          <ac:chgData name="224067731" userId="57adaac5-adde-4a27-9c64-7f80c5e05afe" providerId="ADAL" clId="{A13AA1DF-88EB-4DF1-811E-365530D5C578}" dt="2025-01-13T05:51:38.077" v="12" actId="20577"/>
          <ac:spMkLst>
            <pc:docMk/>
            <pc:sldMk cId="2751016547" sldId="287"/>
            <ac:spMk id="3" creationId="{582EBD03-B48D-6C45-3885-31352A937821}"/>
          </ac:spMkLst>
        </pc:spChg>
        <pc:picChg chg="add del mod">
          <ac:chgData name="224067731" userId="57adaac5-adde-4a27-9c64-7f80c5e05afe" providerId="ADAL" clId="{A13AA1DF-88EB-4DF1-811E-365530D5C578}" dt="2025-01-13T06:02:33.507" v="14"/>
          <ac:picMkLst>
            <pc:docMk/>
            <pc:sldMk cId="2751016547" sldId="287"/>
            <ac:picMk id="4" creationId="{7FC1F740-E886-42CD-D5A9-49E71B87E086}"/>
          </ac:picMkLst>
        </pc:picChg>
        <pc:picChg chg="add del mod">
          <ac:chgData name="224067731" userId="57adaac5-adde-4a27-9c64-7f80c5e05afe" providerId="ADAL" clId="{A13AA1DF-88EB-4DF1-811E-365530D5C578}" dt="2025-01-13T06:09:58.342" v="18"/>
          <ac:picMkLst>
            <pc:docMk/>
            <pc:sldMk cId="2751016547" sldId="287"/>
            <ac:picMk id="9" creationId="{6F1601A5-9C3A-F82C-9680-67B16A61EC53}"/>
          </ac:picMkLst>
        </pc:picChg>
        <pc:picChg chg="add del mod">
          <ac:chgData name="224067731" userId="57adaac5-adde-4a27-9c64-7f80c5e05afe" providerId="ADAL" clId="{A13AA1DF-88EB-4DF1-811E-365530D5C578}" dt="2025-01-13T06:13:22.865" v="20"/>
          <ac:picMkLst>
            <pc:docMk/>
            <pc:sldMk cId="2751016547" sldId="287"/>
            <ac:picMk id="13" creationId="{6D636775-8D0B-E4EC-87C8-888A20AEA4B4}"/>
          </ac:picMkLst>
        </pc:picChg>
        <pc:picChg chg="add mod">
          <ac:chgData name="224067731" userId="57adaac5-adde-4a27-9c64-7f80c5e05afe" providerId="ADAL" clId="{A13AA1DF-88EB-4DF1-811E-365530D5C578}" dt="2025-01-13T06:15:01.615" v="21"/>
          <ac:picMkLst>
            <pc:docMk/>
            <pc:sldMk cId="2751016547" sldId="287"/>
            <ac:picMk id="17" creationId="{532CC3B5-493F-55F9-820A-91F3909570D3}"/>
          </ac:picMkLst>
        </pc:picChg>
      </pc:sldChg>
      <pc:sldChg chg="addSp delSp modSp add modTransition modAnim">
        <pc:chgData name="224067731" userId="57adaac5-adde-4a27-9c64-7f80c5e05afe" providerId="ADAL" clId="{A13AA1DF-88EB-4DF1-811E-365530D5C578}" dt="2025-01-13T06:15:01.615" v="21"/>
        <pc:sldMkLst>
          <pc:docMk/>
          <pc:sldMk cId="1788810614" sldId="290"/>
        </pc:sldMkLst>
        <pc:picChg chg="add del mod">
          <ac:chgData name="224067731" userId="57adaac5-adde-4a27-9c64-7f80c5e05afe" providerId="ADAL" clId="{A13AA1DF-88EB-4DF1-811E-365530D5C578}" dt="2025-01-13T06:02:33.507" v="14"/>
          <ac:picMkLst>
            <pc:docMk/>
            <pc:sldMk cId="1788810614" sldId="290"/>
            <ac:picMk id="5" creationId="{031C7E5D-734A-83A0-3F5C-A1287281536D}"/>
          </ac:picMkLst>
        </pc:picChg>
        <pc:picChg chg="add del mod">
          <ac:chgData name="224067731" userId="57adaac5-adde-4a27-9c64-7f80c5e05afe" providerId="ADAL" clId="{A13AA1DF-88EB-4DF1-811E-365530D5C578}" dt="2025-01-13T06:09:58.342" v="18"/>
          <ac:picMkLst>
            <pc:docMk/>
            <pc:sldMk cId="1788810614" sldId="290"/>
            <ac:picMk id="7" creationId="{EF088C06-3EEE-38D5-9BCA-9E87BB69441F}"/>
          </ac:picMkLst>
        </pc:picChg>
        <pc:picChg chg="add del mod">
          <ac:chgData name="224067731" userId="57adaac5-adde-4a27-9c64-7f80c5e05afe" providerId="ADAL" clId="{A13AA1DF-88EB-4DF1-811E-365530D5C578}" dt="2025-01-13T06:13:22.865" v="20"/>
          <ac:picMkLst>
            <pc:docMk/>
            <pc:sldMk cId="1788810614" sldId="290"/>
            <ac:picMk id="9" creationId="{2DA4E9C0-FB5F-2088-EC9A-35258B20ABDF}"/>
          </ac:picMkLst>
        </pc:picChg>
        <pc:picChg chg="add mod">
          <ac:chgData name="224067731" userId="57adaac5-adde-4a27-9c64-7f80c5e05afe" providerId="ADAL" clId="{A13AA1DF-88EB-4DF1-811E-365530D5C578}" dt="2025-01-13T06:15:01.615" v="21"/>
          <ac:picMkLst>
            <pc:docMk/>
            <pc:sldMk cId="1788810614" sldId="290"/>
            <ac:picMk id="11" creationId="{AE6A1C6A-59B3-B229-CB17-720EAD90D61B}"/>
          </ac:picMkLst>
        </pc:picChg>
      </pc:sldChg>
      <pc:sldChg chg="addSp delSp modSp add modTransition modAnim">
        <pc:chgData name="224067731" userId="57adaac5-adde-4a27-9c64-7f80c5e05afe" providerId="ADAL" clId="{A13AA1DF-88EB-4DF1-811E-365530D5C578}" dt="2025-01-13T06:15:01.615" v="21"/>
        <pc:sldMkLst>
          <pc:docMk/>
          <pc:sldMk cId="3100832284" sldId="291"/>
        </pc:sldMkLst>
        <pc:picChg chg="add del mod">
          <ac:chgData name="224067731" userId="57adaac5-adde-4a27-9c64-7f80c5e05afe" providerId="ADAL" clId="{A13AA1DF-88EB-4DF1-811E-365530D5C578}" dt="2025-01-13T06:02:33.507" v="14"/>
          <ac:picMkLst>
            <pc:docMk/>
            <pc:sldMk cId="3100832284" sldId="291"/>
            <ac:picMk id="5" creationId="{75537769-8503-33AA-3ECA-08C8206DD755}"/>
          </ac:picMkLst>
        </pc:picChg>
        <pc:picChg chg="add del mod">
          <ac:chgData name="224067731" userId="57adaac5-adde-4a27-9c64-7f80c5e05afe" providerId="ADAL" clId="{A13AA1DF-88EB-4DF1-811E-365530D5C578}" dt="2025-01-13T06:09:58.342" v="18"/>
          <ac:picMkLst>
            <pc:docMk/>
            <pc:sldMk cId="3100832284" sldId="291"/>
            <ac:picMk id="8" creationId="{0BB2B835-BC77-84ED-6ADE-0293EB232C72}"/>
          </ac:picMkLst>
        </pc:picChg>
        <pc:picChg chg="add del mod">
          <ac:chgData name="224067731" userId="57adaac5-adde-4a27-9c64-7f80c5e05afe" providerId="ADAL" clId="{A13AA1DF-88EB-4DF1-811E-365530D5C578}" dt="2025-01-13T06:13:22.865" v="20"/>
          <ac:picMkLst>
            <pc:docMk/>
            <pc:sldMk cId="3100832284" sldId="291"/>
            <ac:picMk id="10" creationId="{A7F9C3EE-EFA0-A046-1897-94D99165CEF3}"/>
          </ac:picMkLst>
        </pc:picChg>
        <pc:picChg chg="add mod">
          <ac:chgData name="224067731" userId="57adaac5-adde-4a27-9c64-7f80c5e05afe" providerId="ADAL" clId="{A13AA1DF-88EB-4DF1-811E-365530D5C578}" dt="2025-01-13T06:15:01.615" v="21"/>
          <ac:picMkLst>
            <pc:docMk/>
            <pc:sldMk cId="3100832284" sldId="291"/>
            <ac:picMk id="12" creationId="{6EE4637F-593A-154E-FEF6-FD555C5ADAE7}"/>
          </ac:picMkLst>
        </pc:picChg>
      </pc:sldChg>
      <pc:sldChg chg="addSp delSp modSp add modTransition modAnim">
        <pc:chgData name="224067731" userId="57adaac5-adde-4a27-9c64-7f80c5e05afe" providerId="ADAL" clId="{A13AA1DF-88EB-4DF1-811E-365530D5C578}" dt="2025-01-13T06:15:01.615" v="21"/>
        <pc:sldMkLst>
          <pc:docMk/>
          <pc:sldMk cId="102421008" sldId="292"/>
        </pc:sldMkLst>
        <pc:picChg chg="add del mod">
          <ac:chgData name="224067731" userId="57adaac5-adde-4a27-9c64-7f80c5e05afe" providerId="ADAL" clId="{A13AA1DF-88EB-4DF1-811E-365530D5C578}" dt="2025-01-13T06:02:33.507" v="14"/>
          <ac:picMkLst>
            <pc:docMk/>
            <pc:sldMk cId="102421008" sldId="292"/>
            <ac:picMk id="5" creationId="{3DF77DD0-E8BA-E101-B899-25A29697E3CB}"/>
          </ac:picMkLst>
        </pc:picChg>
        <pc:picChg chg="add del mod">
          <ac:chgData name="224067731" userId="57adaac5-adde-4a27-9c64-7f80c5e05afe" providerId="ADAL" clId="{A13AA1DF-88EB-4DF1-811E-365530D5C578}" dt="2025-01-13T06:09:58.342" v="18"/>
          <ac:picMkLst>
            <pc:docMk/>
            <pc:sldMk cId="102421008" sldId="292"/>
            <ac:picMk id="7" creationId="{E3406E06-68BF-C38E-299D-BB3BE9BCD483}"/>
          </ac:picMkLst>
        </pc:picChg>
        <pc:picChg chg="add del mod">
          <ac:chgData name="224067731" userId="57adaac5-adde-4a27-9c64-7f80c5e05afe" providerId="ADAL" clId="{A13AA1DF-88EB-4DF1-811E-365530D5C578}" dt="2025-01-13T06:13:22.865" v="20"/>
          <ac:picMkLst>
            <pc:docMk/>
            <pc:sldMk cId="102421008" sldId="292"/>
            <ac:picMk id="9" creationId="{5453D1AD-DE1B-6122-77F1-780FB5AD5BC9}"/>
          </ac:picMkLst>
        </pc:picChg>
        <pc:picChg chg="add mod">
          <ac:chgData name="224067731" userId="57adaac5-adde-4a27-9c64-7f80c5e05afe" providerId="ADAL" clId="{A13AA1DF-88EB-4DF1-811E-365530D5C578}" dt="2025-01-13T06:15:01.615" v="21"/>
          <ac:picMkLst>
            <pc:docMk/>
            <pc:sldMk cId="102421008" sldId="292"/>
            <ac:picMk id="11" creationId="{A24F08BC-316A-B608-7EE2-EE09583B513E}"/>
          </ac:picMkLst>
        </pc:picChg>
      </pc:sldChg>
      <pc:sldChg chg="addSp delSp modSp add modTransition modAnim">
        <pc:chgData name="224067731" userId="57adaac5-adde-4a27-9c64-7f80c5e05afe" providerId="ADAL" clId="{A13AA1DF-88EB-4DF1-811E-365530D5C578}" dt="2025-01-13T06:15:01.615" v="21"/>
        <pc:sldMkLst>
          <pc:docMk/>
          <pc:sldMk cId="1676505761" sldId="293"/>
        </pc:sldMkLst>
        <pc:picChg chg="add del mod">
          <ac:chgData name="224067731" userId="57adaac5-adde-4a27-9c64-7f80c5e05afe" providerId="ADAL" clId="{A13AA1DF-88EB-4DF1-811E-365530D5C578}" dt="2025-01-13T06:02:33.507" v="14"/>
          <ac:picMkLst>
            <pc:docMk/>
            <pc:sldMk cId="1676505761" sldId="293"/>
            <ac:picMk id="3" creationId="{4F1D6F31-89CA-EB9F-0DB2-43FF42F2FC3D}"/>
          </ac:picMkLst>
        </pc:picChg>
        <pc:picChg chg="add del mod">
          <ac:chgData name="224067731" userId="57adaac5-adde-4a27-9c64-7f80c5e05afe" providerId="ADAL" clId="{A13AA1DF-88EB-4DF1-811E-365530D5C578}" dt="2025-01-13T06:09:58.342" v="18"/>
          <ac:picMkLst>
            <pc:docMk/>
            <pc:sldMk cId="1676505761" sldId="293"/>
            <ac:picMk id="6" creationId="{6D92D0D9-1B7F-6358-F618-F519534B3200}"/>
          </ac:picMkLst>
        </pc:picChg>
        <pc:picChg chg="add del mod">
          <ac:chgData name="224067731" userId="57adaac5-adde-4a27-9c64-7f80c5e05afe" providerId="ADAL" clId="{A13AA1DF-88EB-4DF1-811E-365530D5C578}" dt="2025-01-13T06:13:22.865" v="20"/>
          <ac:picMkLst>
            <pc:docMk/>
            <pc:sldMk cId="1676505761" sldId="293"/>
            <ac:picMk id="8" creationId="{F67C95C8-FDB2-3631-FBC1-AF4F73A2BC25}"/>
          </ac:picMkLst>
        </pc:picChg>
        <pc:picChg chg="add mod">
          <ac:chgData name="224067731" userId="57adaac5-adde-4a27-9c64-7f80c5e05afe" providerId="ADAL" clId="{A13AA1DF-88EB-4DF1-811E-365530D5C578}" dt="2025-01-13T06:15:01.615" v="21"/>
          <ac:picMkLst>
            <pc:docMk/>
            <pc:sldMk cId="1676505761" sldId="293"/>
            <ac:picMk id="10" creationId="{1F5D5684-F792-B42C-5D91-77B5D63172C5}"/>
          </ac:picMkLst>
        </pc:picChg>
      </pc:sldChg>
      <pc:sldChg chg="addSp delSp modSp add modTransition modAnim">
        <pc:chgData name="224067731" userId="57adaac5-adde-4a27-9c64-7f80c5e05afe" providerId="ADAL" clId="{A13AA1DF-88EB-4DF1-811E-365530D5C578}" dt="2025-01-13T06:15:01.615" v="21"/>
        <pc:sldMkLst>
          <pc:docMk/>
          <pc:sldMk cId="3434564230" sldId="295"/>
        </pc:sldMkLst>
        <pc:picChg chg="add del mod">
          <ac:chgData name="224067731" userId="57adaac5-adde-4a27-9c64-7f80c5e05afe" providerId="ADAL" clId="{A13AA1DF-88EB-4DF1-811E-365530D5C578}" dt="2025-01-13T06:02:33.507" v="14"/>
          <ac:picMkLst>
            <pc:docMk/>
            <pc:sldMk cId="3434564230" sldId="295"/>
            <ac:picMk id="5" creationId="{59DB18E4-81B1-E55F-6341-B2DC905EEE9C}"/>
          </ac:picMkLst>
        </pc:picChg>
        <pc:picChg chg="add del mod">
          <ac:chgData name="224067731" userId="57adaac5-adde-4a27-9c64-7f80c5e05afe" providerId="ADAL" clId="{A13AA1DF-88EB-4DF1-811E-365530D5C578}" dt="2025-01-13T06:09:58.342" v="18"/>
          <ac:picMkLst>
            <pc:docMk/>
            <pc:sldMk cId="3434564230" sldId="295"/>
            <ac:picMk id="10" creationId="{CDC1639F-D241-A5AF-381E-C3275379F7EE}"/>
          </ac:picMkLst>
        </pc:picChg>
        <pc:picChg chg="add del mod">
          <ac:chgData name="224067731" userId="57adaac5-adde-4a27-9c64-7f80c5e05afe" providerId="ADAL" clId="{A13AA1DF-88EB-4DF1-811E-365530D5C578}" dt="2025-01-13T06:13:22.865" v="20"/>
          <ac:picMkLst>
            <pc:docMk/>
            <pc:sldMk cId="3434564230" sldId="295"/>
            <ac:picMk id="12" creationId="{ADA9946E-F4C4-4BBB-FA74-FF39D330A5DB}"/>
          </ac:picMkLst>
        </pc:picChg>
        <pc:picChg chg="add mod">
          <ac:chgData name="224067731" userId="57adaac5-adde-4a27-9c64-7f80c5e05afe" providerId="ADAL" clId="{A13AA1DF-88EB-4DF1-811E-365530D5C578}" dt="2025-01-13T06:15:01.615" v="21"/>
          <ac:picMkLst>
            <pc:docMk/>
            <pc:sldMk cId="3434564230" sldId="295"/>
            <ac:picMk id="14" creationId="{E3F49119-2644-6507-09A3-7B3CBE7DF21D}"/>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79BD834-F590-B408-B706-57CC284FE12A}"/>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FE7CEC76-7FED-19AE-4F4B-77649CE2BC9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D2AE0A50-F305-0DE7-7854-F1C1A2054C0B}"/>
              </a:ext>
            </a:extLst>
          </p:cNvPr>
          <p:cNvSpPr>
            <a:spLocks noGrp="1"/>
          </p:cNvSpPr>
          <p:nvPr>
            <p:ph type="dt" sz="half" idx="10"/>
          </p:nvPr>
        </p:nvSpPr>
        <p:spPr/>
        <p:txBody>
          <a:bodyPr/>
          <a:lstStyle/>
          <a:p>
            <a:fld id="{378F970C-CA04-421F-9135-AD02245DF2B6}" type="datetimeFigureOut">
              <a:rPr kumimoji="1" lang="ja-JP" altLang="en-US" smtClean="0"/>
              <a:t>2025/1/13</a:t>
            </a:fld>
            <a:endParaRPr kumimoji="1" lang="ja-JP" altLang="en-US"/>
          </a:p>
        </p:txBody>
      </p:sp>
      <p:sp>
        <p:nvSpPr>
          <p:cNvPr id="5" name="フッター プレースホルダー 4">
            <a:extLst>
              <a:ext uri="{FF2B5EF4-FFF2-40B4-BE49-F238E27FC236}">
                <a16:creationId xmlns:a16="http://schemas.microsoft.com/office/drawing/2014/main" id="{B17CE8AA-6C04-AE1B-0B6E-E91B596B257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36F6FEB-B521-BD04-7E8E-D6EF526F02C0}"/>
              </a:ext>
            </a:extLst>
          </p:cNvPr>
          <p:cNvSpPr>
            <a:spLocks noGrp="1"/>
          </p:cNvSpPr>
          <p:nvPr>
            <p:ph type="sldNum" sz="quarter" idx="12"/>
          </p:nvPr>
        </p:nvSpPr>
        <p:spPr/>
        <p:txBody>
          <a:bodyPr/>
          <a:lstStyle/>
          <a:p>
            <a:fld id="{778CD370-C3B2-428C-9A56-BA600538A369}" type="slidenum">
              <a:rPr kumimoji="1" lang="ja-JP" altLang="en-US" smtClean="0"/>
              <a:t>‹#›</a:t>
            </a:fld>
            <a:endParaRPr kumimoji="1" lang="ja-JP" altLang="en-US"/>
          </a:p>
        </p:txBody>
      </p:sp>
    </p:spTree>
    <p:extLst>
      <p:ext uri="{BB962C8B-B14F-4D97-AF65-F5344CB8AC3E}">
        <p14:creationId xmlns:p14="http://schemas.microsoft.com/office/powerpoint/2010/main" val="40801920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9C46661-0EEF-4C69-2ED1-338D84DD41A5}"/>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E098A834-2F12-9EB5-7C90-0B1967F5198C}"/>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500DDF3-6FDB-0590-D7C7-FDD9719A4755}"/>
              </a:ext>
            </a:extLst>
          </p:cNvPr>
          <p:cNvSpPr>
            <a:spLocks noGrp="1"/>
          </p:cNvSpPr>
          <p:nvPr>
            <p:ph type="dt" sz="half" idx="10"/>
          </p:nvPr>
        </p:nvSpPr>
        <p:spPr/>
        <p:txBody>
          <a:bodyPr/>
          <a:lstStyle/>
          <a:p>
            <a:fld id="{378F970C-CA04-421F-9135-AD02245DF2B6}" type="datetimeFigureOut">
              <a:rPr kumimoji="1" lang="ja-JP" altLang="en-US" smtClean="0"/>
              <a:t>2025/1/13</a:t>
            </a:fld>
            <a:endParaRPr kumimoji="1" lang="ja-JP" altLang="en-US"/>
          </a:p>
        </p:txBody>
      </p:sp>
      <p:sp>
        <p:nvSpPr>
          <p:cNvPr id="5" name="フッター プレースホルダー 4">
            <a:extLst>
              <a:ext uri="{FF2B5EF4-FFF2-40B4-BE49-F238E27FC236}">
                <a16:creationId xmlns:a16="http://schemas.microsoft.com/office/drawing/2014/main" id="{99765718-65F6-B9A0-596C-FF1D3A06904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2402812-A30A-425A-94F4-F26D79D84639}"/>
              </a:ext>
            </a:extLst>
          </p:cNvPr>
          <p:cNvSpPr>
            <a:spLocks noGrp="1"/>
          </p:cNvSpPr>
          <p:nvPr>
            <p:ph type="sldNum" sz="quarter" idx="12"/>
          </p:nvPr>
        </p:nvSpPr>
        <p:spPr/>
        <p:txBody>
          <a:bodyPr/>
          <a:lstStyle/>
          <a:p>
            <a:fld id="{778CD370-C3B2-428C-9A56-BA600538A369}" type="slidenum">
              <a:rPr kumimoji="1" lang="ja-JP" altLang="en-US" smtClean="0"/>
              <a:t>‹#›</a:t>
            </a:fld>
            <a:endParaRPr kumimoji="1" lang="ja-JP" altLang="en-US"/>
          </a:p>
        </p:txBody>
      </p:sp>
    </p:spTree>
    <p:extLst>
      <p:ext uri="{BB962C8B-B14F-4D97-AF65-F5344CB8AC3E}">
        <p14:creationId xmlns:p14="http://schemas.microsoft.com/office/powerpoint/2010/main" val="31884227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AB13CACE-F411-48B6-1177-0D7C443681DA}"/>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A7F322E0-DC43-56CF-7A90-C8A72A65A7E8}"/>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6C93C14-6848-72CF-7CC6-A16AB262F673}"/>
              </a:ext>
            </a:extLst>
          </p:cNvPr>
          <p:cNvSpPr>
            <a:spLocks noGrp="1"/>
          </p:cNvSpPr>
          <p:nvPr>
            <p:ph type="dt" sz="half" idx="10"/>
          </p:nvPr>
        </p:nvSpPr>
        <p:spPr/>
        <p:txBody>
          <a:bodyPr/>
          <a:lstStyle/>
          <a:p>
            <a:fld id="{378F970C-CA04-421F-9135-AD02245DF2B6}" type="datetimeFigureOut">
              <a:rPr kumimoji="1" lang="ja-JP" altLang="en-US" smtClean="0"/>
              <a:t>2025/1/13</a:t>
            </a:fld>
            <a:endParaRPr kumimoji="1" lang="ja-JP" altLang="en-US"/>
          </a:p>
        </p:txBody>
      </p:sp>
      <p:sp>
        <p:nvSpPr>
          <p:cNvPr id="5" name="フッター プレースホルダー 4">
            <a:extLst>
              <a:ext uri="{FF2B5EF4-FFF2-40B4-BE49-F238E27FC236}">
                <a16:creationId xmlns:a16="http://schemas.microsoft.com/office/drawing/2014/main" id="{D9596276-F01E-567D-E3B0-B4356BEE5D7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14982DA-2642-2104-CAE1-C1F2D61AD64F}"/>
              </a:ext>
            </a:extLst>
          </p:cNvPr>
          <p:cNvSpPr>
            <a:spLocks noGrp="1"/>
          </p:cNvSpPr>
          <p:nvPr>
            <p:ph type="sldNum" sz="quarter" idx="12"/>
          </p:nvPr>
        </p:nvSpPr>
        <p:spPr/>
        <p:txBody>
          <a:bodyPr/>
          <a:lstStyle/>
          <a:p>
            <a:fld id="{778CD370-C3B2-428C-9A56-BA600538A369}" type="slidenum">
              <a:rPr kumimoji="1" lang="ja-JP" altLang="en-US" smtClean="0"/>
              <a:t>‹#›</a:t>
            </a:fld>
            <a:endParaRPr kumimoji="1" lang="ja-JP" altLang="en-US"/>
          </a:p>
        </p:txBody>
      </p:sp>
    </p:spTree>
    <p:extLst>
      <p:ext uri="{BB962C8B-B14F-4D97-AF65-F5344CB8AC3E}">
        <p14:creationId xmlns:p14="http://schemas.microsoft.com/office/powerpoint/2010/main" val="516644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748CFCC-37C1-5040-DDE1-B3E323B00625}"/>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A1FEC5D-2811-6A3F-13B5-869904D0AE0A}"/>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7AB2A2B-9B0D-C460-BD18-9A5CB3BE7EF0}"/>
              </a:ext>
            </a:extLst>
          </p:cNvPr>
          <p:cNvSpPr>
            <a:spLocks noGrp="1"/>
          </p:cNvSpPr>
          <p:nvPr>
            <p:ph type="dt" sz="half" idx="10"/>
          </p:nvPr>
        </p:nvSpPr>
        <p:spPr/>
        <p:txBody>
          <a:bodyPr/>
          <a:lstStyle/>
          <a:p>
            <a:fld id="{378F970C-CA04-421F-9135-AD02245DF2B6}" type="datetimeFigureOut">
              <a:rPr kumimoji="1" lang="ja-JP" altLang="en-US" smtClean="0"/>
              <a:t>2025/1/13</a:t>
            </a:fld>
            <a:endParaRPr kumimoji="1" lang="ja-JP" altLang="en-US"/>
          </a:p>
        </p:txBody>
      </p:sp>
      <p:sp>
        <p:nvSpPr>
          <p:cNvPr id="5" name="フッター プレースホルダー 4">
            <a:extLst>
              <a:ext uri="{FF2B5EF4-FFF2-40B4-BE49-F238E27FC236}">
                <a16:creationId xmlns:a16="http://schemas.microsoft.com/office/drawing/2014/main" id="{4DE54A29-B758-B05E-1FE3-49B21E3853A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694B059-70A1-2F14-1872-284AB52FAA9F}"/>
              </a:ext>
            </a:extLst>
          </p:cNvPr>
          <p:cNvSpPr>
            <a:spLocks noGrp="1"/>
          </p:cNvSpPr>
          <p:nvPr>
            <p:ph type="sldNum" sz="quarter" idx="12"/>
          </p:nvPr>
        </p:nvSpPr>
        <p:spPr/>
        <p:txBody>
          <a:bodyPr/>
          <a:lstStyle/>
          <a:p>
            <a:fld id="{778CD370-C3B2-428C-9A56-BA600538A369}" type="slidenum">
              <a:rPr kumimoji="1" lang="ja-JP" altLang="en-US" smtClean="0"/>
              <a:t>‹#›</a:t>
            </a:fld>
            <a:endParaRPr kumimoji="1" lang="ja-JP" altLang="en-US"/>
          </a:p>
        </p:txBody>
      </p:sp>
    </p:spTree>
    <p:extLst>
      <p:ext uri="{BB962C8B-B14F-4D97-AF65-F5344CB8AC3E}">
        <p14:creationId xmlns:p14="http://schemas.microsoft.com/office/powerpoint/2010/main" val="24066267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36D6DC0-C536-E097-F776-B0FC16B8C83E}"/>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5DF229F-6C5C-8654-4C14-7790A41F27D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4D11ADC8-2C13-DA51-774D-B7B94C67AD33}"/>
              </a:ext>
            </a:extLst>
          </p:cNvPr>
          <p:cNvSpPr>
            <a:spLocks noGrp="1"/>
          </p:cNvSpPr>
          <p:nvPr>
            <p:ph type="dt" sz="half" idx="10"/>
          </p:nvPr>
        </p:nvSpPr>
        <p:spPr/>
        <p:txBody>
          <a:bodyPr/>
          <a:lstStyle/>
          <a:p>
            <a:fld id="{378F970C-CA04-421F-9135-AD02245DF2B6}" type="datetimeFigureOut">
              <a:rPr kumimoji="1" lang="ja-JP" altLang="en-US" smtClean="0"/>
              <a:t>2025/1/13</a:t>
            </a:fld>
            <a:endParaRPr kumimoji="1" lang="ja-JP" altLang="en-US"/>
          </a:p>
        </p:txBody>
      </p:sp>
      <p:sp>
        <p:nvSpPr>
          <p:cNvPr id="5" name="フッター プレースホルダー 4">
            <a:extLst>
              <a:ext uri="{FF2B5EF4-FFF2-40B4-BE49-F238E27FC236}">
                <a16:creationId xmlns:a16="http://schemas.microsoft.com/office/drawing/2014/main" id="{4E59CF2B-ABF8-7C3E-0C09-336B6C376FC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207E5D8-3D82-6996-9AE2-2B3FA9E1289D}"/>
              </a:ext>
            </a:extLst>
          </p:cNvPr>
          <p:cNvSpPr>
            <a:spLocks noGrp="1"/>
          </p:cNvSpPr>
          <p:nvPr>
            <p:ph type="sldNum" sz="quarter" idx="12"/>
          </p:nvPr>
        </p:nvSpPr>
        <p:spPr/>
        <p:txBody>
          <a:bodyPr/>
          <a:lstStyle/>
          <a:p>
            <a:fld id="{778CD370-C3B2-428C-9A56-BA600538A369}" type="slidenum">
              <a:rPr kumimoji="1" lang="ja-JP" altLang="en-US" smtClean="0"/>
              <a:t>‹#›</a:t>
            </a:fld>
            <a:endParaRPr kumimoji="1" lang="ja-JP" altLang="en-US"/>
          </a:p>
        </p:txBody>
      </p:sp>
    </p:spTree>
    <p:extLst>
      <p:ext uri="{BB962C8B-B14F-4D97-AF65-F5344CB8AC3E}">
        <p14:creationId xmlns:p14="http://schemas.microsoft.com/office/powerpoint/2010/main" val="24915950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A2425D3-4261-AE5E-8C6F-A5F934DFD650}"/>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06E57778-B0FF-F620-7A57-A6D36CE6093A}"/>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6BBC919C-CCC2-F918-50FF-1809A63946C0}"/>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9A05E1A8-3DE6-7986-B9A6-E1D621924904}"/>
              </a:ext>
            </a:extLst>
          </p:cNvPr>
          <p:cNvSpPr>
            <a:spLocks noGrp="1"/>
          </p:cNvSpPr>
          <p:nvPr>
            <p:ph type="dt" sz="half" idx="10"/>
          </p:nvPr>
        </p:nvSpPr>
        <p:spPr/>
        <p:txBody>
          <a:bodyPr/>
          <a:lstStyle/>
          <a:p>
            <a:fld id="{378F970C-CA04-421F-9135-AD02245DF2B6}" type="datetimeFigureOut">
              <a:rPr kumimoji="1" lang="ja-JP" altLang="en-US" smtClean="0"/>
              <a:t>2025/1/13</a:t>
            </a:fld>
            <a:endParaRPr kumimoji="1" lang="ja-JP" altLang="en-US"/>
          </a:p>
        </p:txBody>
      </p:sp>
      <p:sp>
        <p:nvSpPr>
          <p:cNvPr id="6" name="フッター プレースホルダー 5">
            <a:extLst>
              <a:ext uri="{FF2B5EF4-FFF2-40B4-BE49-F238E27FC236}">
                <a16:creationId xmlns:a16="http://schemas.microsoft.com/office/drawing/2014/main" id="{BBACB85F-D2A3-6A5F-6907-5B045CB09B3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4AEB4644-45EA-0347-A3C4-AC975122242F}"/>
              </a:ext>
            </a:extLst>
          </p:cNvPr>
          <p:cNvSpPr>
            <a:spLocks noGrp="1"/>
          </p:cNvSpPr>
          <p:nvPr>
            <p:ph type="sldNum" sz="quarter" idx="12"/>
          </p:nvPr>
        </p:nvSpPr>
        <p:spPr/>
        <p:txBody>
          <a:bodyPr/>
          <a:lstStyle/>
          <a:p>
            <a:fld id="{778CD370-C3B2-428C-9A56-BA600538A369}" type="slidenum">
              <a:rPr kumimoji="1" lang="ja-JP" altLang="en-US" smtClean="0"/>
              <a:t>‹#›</a:t>
            </a:fld>
            <a:endParaRPr kumimoji="1" lang="ja-JP" altLang="en-US"/>
          </a:p>
        </p:txBody>
      </p:sp>
    </p:spTree>
    <p:extLst>
      <p:ext uri="{BB962C8B-B14F-4D97-AF65-F5344CB8AC3E}">
        <p14:creationId xmlns:p14="http://schemas.microsoft.com/office/powerpoint/2010/main" val="6341463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5437A61-710F-D94C-1E03-CA90B105A8BF}"/>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06215BB1-374E-584B-D94C-DC9FEC8F26D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4E680C74-B010-8958-96B9-F5AA7E7C24D4}"/>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1D27E8E7-7E62-3558-4F5A-F8F831028F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8EEBDCB1-E0D1-DE4A-40D7-9F6FFBE73920}"/>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8D933EA3-8B71-F841-BD82-D311FD74E2AD}"/>
              </a:ext>
            </a:extLst>
          </p:cNvPr>
          <p:cNvSpPr>
            <a:spLocks noGrp="1"/>
          </p:cNvSpPr>
          <p:nvPr>
            <p:ph type="dt" sz="half" idx="10"/>
          </p:nvPr>
        </p:nvSpPr>
        <p:spPr/>
        <p:txBody>
          <a:bodyPr/>
          <a:lstStyle/>
          <a:p>
            <a:fld id="{378F970C-CA04-421F-9135-AD02245DF2B6}" type="datetimeFigureOut">
              <a:rPr kumimoji="1" lang="ja-JP" altLang="en-US" smtClean="0"/>
              <a:t>2025/1/13</a:t>
            </a:fld>
            <a:endParaRPr kumimoji="1" lang="ja-JP" altLang="en-US"/>
          </a:p>
        </p:txBody>
      </p:sp>
      <p:sp>
        <p:nvSpPr>
          <p:cNvPr id="8" name="フッター プレースホルダー 7">
            <a:extLst>
              <a:ext uri="{FF2B5EF4-FFF2-40B4-BE49-F238E27FC236}">
                <a16:creationId xmlns:a16="http://schemas.microsoft.com/office/drawing/2014/main" id="{5E15BA81-6351-3D55-3FA3-C8E751EAE954}"/>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CB47C453-B1DD-5EF0-481A-35138FF8C35E}"/>
              </a:ext>
            </a:extLst>
          </p:cNvPr>
          <p:cNvSpPr>
            <a:spLocks noGrp="1"/>
          </p:cNvSpPr>
          <p:nvPr>
            <p:ph type="sldNum" sz="quarter" idx="12"/>
          </p:nvPr>
        </p:nvSpPr>
        <p:spPr/>
        <p:txBody>
          <a:bodyPr/>
          <a:lstStyle/>
          <a:p>
            <a:fld id="{778CD370-C3B2-428C-9A56-BA600538A369}" type="slidenum">
              <a:rPr kumimoji="1" lang="ja-JP" altLang="en-US" smtClean="0"/>
              <a:t>‹#›</a:t>
            </a:fld>
            <a:endParaRPr kumimoji="1" lang="ja-JP" altLang="en-US"/>
          </a:p>
        </p:txBody>
      </p:sp>
    </p:spTree>
    <p:extLst>
      <p:ext uri="{BB962C8B-B14F-4D97-AF65-F5344CB8AC3E}">
        <p14:creationId xmlns:p14="http://schemas.microsoft.com/office/powerpoint/2010/main" val="18998695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AD4881-FB89-6A7F-0295-0E739DBC95AB}"/>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D52BF8B4-3D80-738D-C35E-2EEEA4139A15}"/>
              </a:ext>
            </a:extLst>
          </p:cNvPr>
          <p:cNvSpPr>
            <a:spLocks noGrp="1"/>
          </p:cNvSpPr>
          <p:nvPr>
            <p:ph type="dt" sz="half" idx="10"/>
          </p:nvPr>
        </p:nvSpPr>
        <p:spPr/>
        <p:txBody>
          <a:bodyPr/>
          <a:lstStyle/>
          <a:p>
            <a:fld id="{378F970C-CA04-421F-9135-AD02245DF2B6}" type="datetimeFigureOut">
              <a:rPr kumimoji="1" lang="ja-JP" altLang="en-US" smtClean="0"/>
              <a:t>2025/1/13</a:t>
            </a:fld>
            <a:endParaRPr kumimoji="1" lang="ja-JP" altLang="en-US"/>
          </a:p>
        </p:txBody>
      </p:sp>
      <p:sp>
        <p:nvSpPr>
          <p:cNvPr id="4" name="フッター プレースホルダー 3">
            <a:extLst>
              <a:ext uri="{FF2B5EF4-FFF2-40B4-BE49-F238E27FC236}">
                <a16:creationId xmlns:a16="http://schemas.microsoft.com/office/drawing/2014/main" id="{F430C021-2261-F097-C42A-9A1D17274A17}"/>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C6482984-2073-01CF-E0DE-A3FDAF5AABED}"/>
              </a:ext>
            </a:extLst>
          </p:cNvPr>
          <p:cNvSpPr>
            <a:spLocks noGrp="1"/>
          </p:cNvSpPr>
          <p:nvPr>
            <p:ph type="sldNum" sz="quarter" idx="12"/>
          </p:nvPr>
        </p:nvSpPr>
        <p:spPr/>
        <p:txBody>
          <a:bodyPr/>
          <a:lstStyle/>
          <a:p>
            <a:fld id="{778CD370-C3B2-428C-9A56-BA600538A369}" type="slidenum">
              <a:rPr kumimoji="1" lang="ja-JP" altLang="en-US" smtClean="0"/>
              <a:t>‹#›</a:t>
            </a:fld>
            <a:endParaRPr kumimoji="1" lang="ja-JP" altLang="en-US"/>
          </a:p>
        </p:txBody>
      </p:sp>
    </p:spTree>
    <p:extLst>
      <p:ext uri="{BB962C8B-B14F-4D97-AF65-F5344CB8AC3E}">
        <p14:creationId xmlns:p14="http://schemas.microsoft.com/office/powerpoint/2010/main" val="5614495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078A3C13-1DA5-39FC-FDCE-02C1F579685D}"/>
              </a:ext>
            </a:extLst>
          </p:cNvPr>
          <p:cNvSpPr>
            <a:spLocks noGrp="1"/>
          </p:cNvSpPr>
          <p:nvPr>
            <p:ph type="dt" sz="half" idx="10"/>
          </p:nvPr>
        </p:nvSpPr>
        <p:spPr/>
        <p:txBody>
          <a:bodyPr/>
          <a:lstStyle/>
          <a:p>
            <a:fld id="{378F970C-CA04-421F-9135-AD02245DF2B6}" type="datetimeFigureOut">
              <a:rPr kumimoji="1" lang="ja-JP" altLang="en-US" smtClean="0"/>
              <a:t>2025/1/13</a:t>
            </a:fld>
            <a:endParaRPr kumimoji="1" lang="ja-JP" altLang="en-US"/>
          </a:p>
        </p:txBody>
      </p:sp>
      <p:sp>
        <p:nvSpPr>
          <p:cNvPr id="3" name="フッター プレースホルダー 2">
            <a:extLst>
              <a:ext uri="{FF2B5EF4-FFF2-40B4-BE49-F238E27FC236}">
                <a16:creationId xmlns:a16="http://schemas.microsoft.com/office/drawing/2014/main" id="{097010DE-E35F-82CF-10FA-4ED3C83D9839}"/>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C1F483D2-85DB-852E-2EA1-9C270252FF15}"/>
              </a:ext>
            </a:extLst>
          </p:cNvPr>
          <p:cNvSpPr>
            <a:spLocks noGrp="1"/>
          </p:cNvSpPr>
          <p:nvPr>
            <p:ph type="sldNum" sz="quarter" idx="12"/>
          </p:nvPr>
        </p:nvSpPr>
        <p:spPr/>
        <p:txBody>
          <a:bodyPr/>
          <a:lstStyle/>
          <a:p>
            <a:fld id="{778CD370-C3B2-428C-9A56-BA600538A369}" type="slidenum">
              <a:rPr kumimoji="1" lang="ja-JP" altLang="en-US" smtClean="0"/>
              <a:t>‹#›</a:t>
            </a:fld>
            <a:endParaRPr kumimoji="1" lang="ja-JP" altLang="en-US"/>
          </a:p>
        </p:txBody>
      </p:sp>
    </p:spTree>
    <p:extLst>
      <p:ext uri="{BB962C8B-B14F-4D97-AF65-F5344CB8AC3E}">
        <p14:creationId xmlns:p14="http://schemas.microsoft.com/office/powerpoint/2010/main" val="5067703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10579D-AC3F-1823-0D98-54DF7E512CD7}"/>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0446878-81DC-DB54-7CC2-861DC9C9A3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ADF497C2-C162-044E-7B6B-BE59CB8FD8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6B1BF0B3-E9F5-5213-F955-3AF63B4A60B4}"/>
              </a:ext>
            </a:extLst>
          </p:cNvPr>
          <p:cNvSpPr>
            <a:spLocks noGrp="1"/>
          </p:cNvSpPr>
          <p:nvPr>
            <p:ph type="dt" sz="half" idx="10"/>
          </p:nvPr>
        </p:nvSpPr>
        <p:spPr/>
        <p:txBody>
          <a:bodyPr/>
          <a:lstStyle/>
          <a:p>
            <a:fld id="{378F970C-CA04-421F-9135-AD02245DF2B6}" type="datetimeFigureOut">
              <a:rPr kumimoji="1" lang="ja-JP" altLang="en-US" smtClean="0"/>
              <a:t>2025/1/13</a:t>
            </a:fld>
            <a:endParaRPr kumimoji="1" lang="ja-JP" altLang="en-US"/>
          </a:p>
        </p:txBody>
      </p:sp>
      <p:sp>
        <p:nvSpPr>
          <p:cNvPr id="6" name="フッター プレースホルダー 5">
            <a:extLst>
              <a:ext uri="{FF2B5EF4-FFF2-40B4-BE49-F238E27FC236}">
                <a16:creationId xmlns:a16="http://schemas.microsoft.com/office/drawing/2014/main" id="{577EEB8C-A35C-20FD-DF0A-6EE8E6A8B44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8AB8CFE2-B3E9-4A11-1E85-0DB3E7D0B089}"/>
              </a:ext>
            </a:extLst>
          </p:cNvPr>
          <p:cNvSpPr>
            <a:spLocks noGrp="1"/>
          </p:cNvSpPr>
          <p:nvPr>
            <p:ph type="sldNum" sz="quarter" idx="12"/>
          </p:nvPr>
        </p:nvSpPr>
        <p:spPr/>
        <p:txBody>
          <a:bodyPr/>
          <a:lstStyle/>
          <a:p>
            <a:fld id="{778CD370-C3B2-428C-9A56-BA600538A369}" type="slidenum">
              <a:rPr kumimoji="1" lang="ja-JP" altLang="en-US" smtClean="0"/>
              <a:t>‹#›</a:t>
            </a:fld>
            <a:endParaRPr kumimoji="1" lang="ja-JP" altLang="en-US"/>
          </a:p>
        </p:txBody>
      </p:sp>
    </p:spTree>
    <p:extLst>
      <p:ext uri="{BB962C8B-B14F-4D97-AF65-F5344CB8AC3E}">
        <p14:creationId xmlns:p14="http://schemas.microsoft.com/office/powerpoint/2010/main" val="35404381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77FA350-93D8-1E89-2109-71ADED7D5260}"/>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A570B99C-D2D8-F498-743F-6447F23E3A9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C0B99B8E-EA9B-DD8B-05DC-72A940DAA0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028EF12C-815A-3CD8-C401-A94AB258D464}"/>
              </a:ext>
            </a:extLst>
          </p:cNvPr>
          <p:cNvSpPr>
            <a:spLocks noGrp="1"/>
          </p:cNvSpPr>
          <p:nvPr>
            <p:ph type="dt" sz="half" idx="10"/>
          </p:nvPr>
        </p:nvSpPr>
        <p:spPr/>
        <p:txBody>
          <a:bodyPr/>
          <a:lstStyle/>
          <a:p>
            <a:fld id="{378F970C-CA04-421F-9135-AD02245DF2B6}" type="datetimeFigureOut">
              <a:rPr kumimoji="1" lang="ja-JP" altLang="en-US" smtClean="0"/>
              <a:t>2025/1/13</a:t>
            </a:fld>
            <a:endParaRPr kumimoji="1" lang="ja-JP" altLang="en-US"/>
          </a:p>
        </p:txBody>
      </p:sp>
      <p:sp>
        <p:nvSpPr>
          <p:cNvPr id="6" name="フッター プレースホルダー 5">
            <a:extLst>
              <a:ext uri="{FF2B5EF4-FFF2-40B4-BE49-F238E27FC236}">
                <a16:creationId xmlns:a16="http://schemas.microsoft.com/office/drawing/2014/main" id="{317BEA0E-342E-6CC6-6386-3FD61A9889F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11F8150-8566-8CA9-7721-0AEA990B9FDC}"/>
              </a:ext>
            </a:extLst>
          </p:cNvPr>
          <p:cNvSpPr>
            <a:spLocks noGrp="1"/>
          </p:cNvSpPr>
          <p:nvPr>
            <p:ph type="sldNum" sz="quarter" idx="12"/>
          </p:nvPr>
        </p:nvSpPr>
        <p:spPr/>
        <p:txBody>
          <a:bodyPr/>
          <a:lstStyle/>
          <a:p>
            <a:fld id="{778CD370-C3B2-428C-9A56-BA600538A369}" type="slidenum">
              <a:rPr kumimoji="1" lang="ja-JP" altLang="en-US" smtClean="0"/>
              <a:t>‹#›</a:t>
            </a:fld>
            <a:endParaRPr kumimoji="1" lang="ja-JP" altLang="en-US"/>
          </a:p>
        </p:txBody>
      </p:sp>
    </p:spTree>
    <p:extLst>
      <p:ext uri="{BB962C8B-B14F-4D97-AF65-F5344CB8AC3E}">
        <p14:creationId xmlns:p14="http://schemas.microsoft.com/office/powerpoint/2010/main" val="27508637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2EB9F8BE-C652-9260-5C26-2F7A5525AF2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A609AB6-9C88-57B0-0F47-2AD17C8A85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F6429DE-5F69-B3FC-6F44-02DB9475AB9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78F970C-CA04-421F-9135-AD02245DF2B6}" type="datetimeFigureOut">
              <a:rPr kumimoji="1" lang="ja-JP" altLang="en-US" smtClean="0"/>
              <a:t>2025/1/13</a:t>
            </a:fld>
            <a:endParaRPr kumimoji="1" lang="ja-JP" altLang="en-US"/>
          </a:p>
        </p:txBody>
      </p:sp>
      <p:sp>
        <p:nvSpPr>
          <p:cNvPr id="5" name="フッター プレースホルダー 4">
            <a:extLst>
              <a:ext uri="{FF2B5EF4-FFF2-40B4-BE49-F238E27FC236}">
                <a16:creationId xmlns:a16="http://schemas.microsoft.com/office/drawing/2014/main" id="{DA113FA4-48BC-2580-38A0-316093B3E5A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A70B7CFE-6824-C0F8-1E46-8ABCD3F0429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78CD370-C3B2-428C-9A56-BA600538A369}" type="slidenum">
              <a:rPr kumimoji="1" lang="ja-JP" altLang="en-US" smtClean="0"/>
              <a:t>‹#›</a:t>
            </a:fld>
            <a:endParaRPr kumimoji="1" lang="ja-JP" altLang="en-US"/>
          </a:p>
        </p:txBody>
      </p:sp>
    </p:spTree>
    <p:extLst>
      <p:ext uri="{BB962C8B-B14F-4D97-AF65-F5344CB8AC3E}">
        <p14:creationId xmlns:p14="http://schemas.microsoft.com/office/powerpoint/2010/main" val="18327529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4a"/><Relationship Id="rId1" Type="http://schemas.microsoft.com/office/2007/relationships/media" Target="../media/media1.m4a"/><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0.m4a"/><Relationship Id="rId1" Type="http://schemas.microsoft.com/office/2007/relationships/media" Target="../media/media10.m4a"/><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2.m4a"/><Relationship Id="rId1" Type="http://schemas.microsoft.com/office/2007/relationships/media" Target="../media/media2.m4a"/><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3.m4a"/><Relationship Id="rId1" Type="http://schemas.microsoft.com/office/2007/relationships/media" Target="../media/media3.m4a"/><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4.m4a"/><Relationship Id="rId1" Type="http://schemas.microsoft.com/office/2007/relationships/media" Target="../media/media4.m4a"/><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5.m4a"/><Relationship Id="rId1" Type="http://schemas.microsoft.com/office/2007/relationships/media" Target="../media/media5.m4a"/><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6.m4a"/><Relationship Id="rId1" Type="http://schemas.microsoft.com/office/2007/relationships/media" Target="../media/media6.m4a"/><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7.m4a"/><Relationship Id="rId1" Type="http://schemas.microsoft.com/office/2007/relationships/media" Target="../media/media7.m4a"/><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8.m4a"/><Relationship Id="rId1" Type="http://schemas.microsoft.com/office/2007/relationships/media" Target="../media/media8.m4a"/><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9.m4a"/><Relationship Id="rId1" Type="http://schemas.microsoft.com/office/2007/relationships/media" Target="../media/media9.m4a"/><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CA389DB-E689-3EAF-1000-D9922DDB4362}"/>
              </a:ext>
            </a:extLst>
          </p:cNvPr>
          <p:cNvSpPr>
            <a:spLocks noGrp="1"/>
          </p:cNvSpPr>
          <p:nvPr>
            <p:ph type="ctrTitle"/>
          </p:nvPr>
        </p:nvSpPr>
        <p:spPr/>
        <p:txBody>
          <a:bodyPr>
            <a:normAutofit fontScale="90000"/>
          </a:bodyPr>
          <a:lstStyle/>
          <a:p>
            <a:br>
              <a:rPr kumimoji="1" lang="en-US" altLang="ja-JP" dirty="0"/>
            </a:br>
            <a:br>
              <a:rPr kumimoji="1" lang="en-US" altLang="ja-JP" dirty="0"/>
            </a:br>
            <a:br>
              <a:rPr kumimoji="1" lang="en-US" altLang="ja-JP" dirty="0"/>
            </a:br>
            <a:br>
              <a:rPr kumimoji="1" lang="en-US" altLang="ja-JP" dirty="0"/>
            </a:br>
            <a:r>
              <a:rPr kumimoji="1" lang="ja-JP" altLang="en-US" sz="4000" dirty="0"/>
              <a:t>世界モデルと知能　</a:t>
            </a:r>
            <a:br>
              <a:rPr kumimoji="1" lang="en-US" altLang="ja-JP" sz="4000" dirty="0"/>
            </a:br>
            <a:r>
              <a:rPr kumimoji="1" lang="ja-JP" altLang="en-US" sz="4000" dirty="0"/>
              <a:t>研究発表</a:t>
            </a:r>
            <a:br>
              <a:rPr kumimoji="1" lang="en-US" altLang="ja-JP" sz="4000" dirty="0"/>
            </a:br>
            <a:r>
              <a:rPr lang="ja-JP" altLang="en-US" sz="4000" dirty="0"/>
              <a:t>「</a:t>
            </a:r>
            <a:r>
              <a:rPr kumimoji="1" lang="ja-JP" altLang="en-US" sz="4000" dirty="0"/>
              <a:t>視覚言語モデルと世界モデルの接地」</a:t>
            </a:r>
            <a:br>
              <a:rPr kumimoji="1" lang="en-US" altLang="ja-JP" sz="4000" dirty="0"/>
            </a:br>
            <a:r>
              <a:rPr kumimoji="1" lang="ja-JP" altLang="en-US" dirty="0"/>
              <a:t>　</a:t>
            </a:r>
          </a:p>
        </p:txBody>
      </p:sp>
      <p:sp>
        <p:nvSpPr>
          <p:cNvPr id="3" name="字幕 2">
            <a:extLst>
              <a:ext uri="{FF2B5EF4-FFF2-40B4-BE49-F238E27FC236}">
                <a16:creationId xmlns:a16="http://schemas.microsoft.com/office/drawing/2014/main" id="{B07C79AF-3523-9BDD-0EF7-DD84516CF289}"/>
              </a:ext>
            </a:extLst>
          </p:cNvPr>
          <p:cNvSpPr>
            <a:spLocks noGrp="1"/>
          </p:cNvSpPr>
          <p:nvPr>
            <p:ph type="subTitle" idx="1"/>
          </p:nvPr>
        </p:nvSpPr>
        <p:spPr/>
        <p:txBody>
          <a:bodyPr>
            <a:normAutofit/>
          </a:bodyPr>
          <a:lstStyle/>
          <a:p>
            <a:r>
              <a:rPr kumimoji="1" lang="ja-JP" altLang="en-US" dirty="0"/>
              <a:t>世界モデルと言語モデルの接地</a:t>
            </a:r>
            <a:endParaRPr kumimoji="1" lang="en-US" altLang="ja-JP" dirty="0"/>
          </a:p>
          <a:p>
            <a:r>
              <a:rPr kumimoji="1" lang="ja-JP" altLang="en-US" dirty="0"/>
              <a:t>グループ</a:t>
            </a:r>
            <a:r>
              <a:rPr kumimoji="1" lang="en-US" altLang="ja-JP" dirty="0"/>
              <a:t>20</a:t>
            </a:r>
          </a:p>
          <a:p>
            <a:r>
              <a:rPr kumimoji="1" lang="ja-JP" altLang="en-US" dirty="0"/>
              <a:t>何 振宇　　　　　　 吉川 和之 　　　　　　井上 歩紀</a:t>
            </a:r>
          </a:p>
        </p:txBody>
      </p:sp>
      <p:pic>
        <p:nvPicPr>
          <p:cNvPr id="22" name="オーディオ 21">
            <a:hlinkClick r:id="" action="ppaction://media"/>
            <a:extLst>
              <a:ext uri="{FF2B5EF4-FFF2-40B4-BE49-F238E27FC236}">
                <a16:creationId xmlns:a16="http://schemas.microsoft.com/office/drawing/2014/main" id="{1EFA5F69-E5F8-3490-FC65-18D11182FE59}"/>
              </a:ext>
            </a:extLst>
          </p:cNvPr>
          <p:cNvPicPr>
            <a:picLocks noChangeAspect="1"/>
          </p:cNvPicPr>
          <p:nvPr>
            <a:audioFile r:link="rId2"/>
            <p:extLst>
              <p:ext uri="{DAA4B4D4-6D71-4841-9C94-3DE7FCFB9230}">
                <p14:media xmlns:p14="http://schemas.microsoft.com/office/powerpoint/2010/main" r:embed="rId1"/>
              </p:ext>
            </p:extLst>
          </p:nvPr>
        </p:nvPicPr>
        <p:blipFill>
          <a:blip r:embed="rId4"/>
          <a:srcRect l="-203125" t="-203125" r="-203125" b="-203125"/>
          <a:stretch>
            <a:fillRect/>
          </a:stretch>
        </p:blipFill>
        <p:spPr>
          <a:xfrm>
            <a:off x="10052304" y="4718304"/>
            <a:ext cx="2057400" cy="2057400"/>
          </a:xfrm>
          <a:prstGeom prst="ellipse">
            <a:avLst/>
          </a:prstGeom>
        </p:spPr>
      </p:pic>
    </p:spTree>
    <p:extLst>
      <p:ext uri="{BB962C8B-B14F-4D97-AF65-F5344CB8AC3E}">
        <p14:creationId xmlns:p14="http://schemas.microsoft.com/office/powerpoint/2010/main" val="2179410169"/>
      </p:ext>
    </p:extLst>
  </p:cSld>
  <p:clrMapOvr>
    <a:masterClrMapping/>
  </p:clrMapOvr>
  <mc:AlternateContent xmlns:mc="http://schemas.openxmlformats.org/markup-compatibility/2006">
    <mc:Choice xmlns:p14="http://schemas.microsoft.com/office/powerpoint/2010/main" Requires="p14">
      <p:transition spd="slow" p14:dur="2000" advTm="4561"/>
    </mc:Choice>
    <mc:Fallback>
      <p:transition spd="slow" advTm="456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2"/>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22"/>
                </p:tgtEl>
              </p:cMediaNode>
            </p:audio>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582EBD03-B48D-6C45-3885-31352A937821}"/>
              </a:ext>
            </a:extLst>
          </p:cNvPr>
          <p:cNvSpPr>
            <a:spLocks noGrp="1"/>
          </p:cNvSpPr>
          <p:nvPr>
            <p:ph idx="1"/>
          </p:nvPr>
        </p:nvSpPr>
        <p:spPr>
          <a:xfrm>
            <a:off x="838200" y="1088571"/>
            <a:ext cx="10515600" cy="5088392"/>
          </a:xfrm>
        </p:spPr>
        <p:txBody>
          <a:bodyPr>
            <a:normAutofit/>
          </a:bodyPr>
          <a:lstStyle/>
          <a:p>
            <a:pPr marL="0" indent="0">
              <a:buNone/>
            </a:pPr>
            <a:endParaRPr kumimoji="1" lang="en-US" altLang="ja-JP" sz="6000" dirty="0"/>
          </a:p>
          <a:p>
            <a:pPr marL="0" indent="0">
              <a:buNone/>
            </a:pPr>
            <a:endParaRPr lang="en-US" altLang="ja-JP" sz="6000" dirty="0"/>
          </a:p>
          <a:p>
            <a:pPr marL="0" indent="0" algn="ctr">
              <a:buNone/>
            </a:pPr>
            <a:r>
              <a:rPr kumimoji="1" lang="ja-JP" altLang="en-US" sz="6000" dirty="0"/>
              <a:t>ありがとうございました。</a:t>
            </a:r>
            <a:endParaRPr kumimoji="1" lang="en-US" altLang="ja-JP" sz="6000" dirty="0"/>
          </a:p>
        </p:txBody>
      </p:sp>
      <p:pic>
        <p:nvPicPr>
          <p:cNvPr id="17" name="オーディオ 16">
            <a:hlinkClick r:id="" action="ppaction://media"/>
            <a:extLst>
              <a:ext uri="{FF2B5EF4-FFF2-40B4-BE49-F238E27FC236}">
                <a16:creationId xmlns:a16="http://schemas.microsoft.com/office/drawing/2014/main" id="{532CC3B5-493F-55F9-820A-91F3909570D3}"/>
              </a:ext>
            </a:extLst>
          </p:cNvPr>
          <p:cNvPicPr>
            <a:picLocks noChangeAspect="1"/>
          </p:cNvPicPr>
          <p:nvPr>
            <a:audioFile r:link="rId2"/>
            <p:extLst>
              <p:ext uri="{DAA4B4D4-6D71-4841-9C94-3DE7FCFB9230}">
                <p14:media xmlns:p14="http://schemas.microsoft.com/office/powerpoint/2010/main" r:embed="rId1"/>
              </p:ext>
            </p:extLst>
          </p:nvPr>
        </p:nvPicPr>
        <p:blipFill>
          <a:blip r:embed="rId4"/>
          <a:srcRect l="-203125" t="-203125" r="-203125" b="-203125"/>
          <a:stretch>
            <a:fillRect/>
          </a:stretch>
        </p:blipFill>
        <p:spPr>
          <a:xfrm>
            <a:off x="10052304" y="4718304"/>
            <a:ext cx="2057400" cy="2057400"/>
          </a:xfrm>
          <a:prstGeom prst="ellipse">
            <a:avLst/>
          </a:prstGeom>
        </p:spPr>
      </p:pic>
    </p:spTree>
    <p:extLst>
      <p:ext uri="{BB962C8B-B14F-4D97-AF65-F5344CB8AC3E}">
        <p14:creationId xmlns:p14="http://schemas.microsoft.com/office/powerpoint/2010/main" val="2751016547"/>
      </p:ext>
    </p:extLst>
  </p:cSld>
  <p:clrMapOvr>
    <a:masterClrMapping/>
  </p:clrMapOvr>
  <mc:AlternateContent xmlns:mc="http://schemas.openxmlformats.org/markup-compatibility/2006">
    <mc:Choice xmlns:p14="http://schemas.microsoft.com/office/powerpoint/2010/main" Requires="p14">
      <p:transition spd="slow" p14:dur="2000" advTm="2395"/>
    </mc:Choice>
    <mc:Fallback>
      <p:transition spd="slow" advTm="2395"/>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7"/>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17"/>
                </p:tgtEl>
              </p:cMediaNode>
            </p:audio>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A546A51-2ABF-652D-B4FB-AD60DBA9A93E}"/>
              </a:ext>
            </a:extLst>
          </p:cNvPr>
          <p:cNvSpPr>
            <a:spLocks noGrp="1"/>
          </p:cNvSpPr>
          <p:nvPr>
            <p:ph type="title"/>
          </p:nvPr>
        </p:nvSpPr>
        <p:spPr/>
        <p:txBody>
          <a:bodyPr/>
          <a:lstStyle/>
          <a:p>
            <a:r>
              <a:rPr kumimoji="1" lang="en-US" altLang="ja-JP" dirty="0" err="1"/>
              <a:t>GenRL</a:t>
            </a:r>
            <a:endParaRPr kumimoji="1" lang="ja-JP" altLang="en-US" dirty="0"/>
          </a:p>
        </p:txBody>
      </p:sp>
      <p:sp>
        <p:nvSpPr>
          <p:cNvPr id="3" name="コンテンツ プレースホルダー 2">
            <a:extLst>
              <a:ext uri="{FF2B5EF4-FFF2-40B4-BE49-F238E27FC236}">
                <a16:creationId xmlns:a16="http://schemas.microsoft.com/office/drawing/2014/main" id="{EB406517-C81C-DB7F-B8B9-0111B3B8C130}"/>
              </a:ext>
            </a:extLst>
          </p:cNvPr>
          <p:cNvSpPr>
            <a:spLocks noGrp="1"/>
          </p:cNvSpPr>
          <p:nvPr>
            <p:ph idx="1"/>
          </p:nvPr>
        </p:nvSpPr>
        <p:spPr/>
        <p:txBody>
          <a:bodyPr/>
          <a:lstStyle/>
          <a:p>
            <a:r>
              <a:rPr lang="ja-JP" altLang="en-US" dirty="0"/>
              <a:t>「マルチモーダル基盤モデル」</a:t>
            </a:r>
            <a:r>
              <a:rPr lang="en-US" altLang="ja-JP" b="0" i="0" dirty="0">
                <a:solidFill>
                  <a:srgbClr val="1D1C1D"/>
                </a:solidFill>
                <a:effectLst/>
                <a:latin typeface="NotoSansJP"/>
              </a:rPr>
              <a:t>MFWM</a:t>
            </a:r>
            <a:endParaRPr lang="en-US" altLang="ja-JP" dirty="0"/>
          </a:p>
          <a:p>
            <a:endParaRPr kumimoji="1" lang="en-US" altLang="ja-JP" dirty="0"/>
          </a:p>
          <a:p>
            <a:r>
              <a:rPr lang="ja-JP" altLang="en-US" dirty="0"/>
              <a:t>ビジョンと言語モデルの特徴を「生成的な世界モデル」に接続し、タスクを視覚または言語プロンプトで指定して学習可能にする</a:t>
            </a:r>
            <a:endParaRPr lang="en-US" altLang="ja-JP" dirty="0"/>
          </a:p>
          <a:p>
            <a:endParaRPr lang="en-US" altLang="ja-JP" dirty="0"/>
          </a:p>
          <a:p>
            <a:r>
              <a:rPr lang="ja-JP" altLang="en-US" dirty="0"/>
              <a:t>これにより、従来の</a:t>
            </a:r>
            <a:r>
              <a:rPr lang="en-US" altLang="ja-JP" dirty="0"/>
              <a:t>RL</a:t>
            </a:r>
            <a:r>
              <a:rPr lang="ja-JP" altLang="en-US" dirty="0"/>
              <a:t>が必要とする報酬設計を回避し、シミュレーション内でタスクを学習する「データフリー</a:t>
            </a:r>
            <a:r>
              <a:rPr lang="en-US" altLang="ja-JP" dirty="0"/>
              <a:t>RL</a:t>
            </a:r>
            <a:r>
              <a:rPr lang="ja-JP" altLang="en-US" dirty="0"/>
              <a:t>」を実現</a:t>
            </a:r>
            <a:endParaRPr kumimoji="1" lang="ja-JP" altLang="en-US" dirty="0"/>
          </a:p>
        </p:txBody>
      </p:sp>
      <p:sp>
        <p:nvSpPr>
          <p:cNvPr id="4" name="矢印: 下 3">
            <a:extLst>
              <a:ext uri="{FF2B5EF4-FFF2-40B4-BE49-F238E27FC236}">
                <a16:creationId xmlns:a16="http://schemas.microsoft.com/office/drawing/2014/main" id="{82C7DE75-7ED2-E7A7-1499-AA5591D68AD0}"/>
              </a:ext>
            </a:extLst>
          </p:cNvPr>
          <p:cNvSpPr/>
          <p:nvPr/>
        </p:nvSpPr>
        <p:spPr>
          <a:xfrm>
            <a:off x="5388428" y="3679372"/>
            <a:ext cx="484632" cy="978408"/>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2" name="オーディオ 21">
            <a:hlinkClick r:id="" action="ppaction://media"/>
            <a:extLst>
              <a:ext uri="{FF2B5EF4-FFF2-40B4-BE49-F238E27FC236}">
                <a16:creationId xmlns:a16="http://schemas.microsoft.com/office/drawing/2014/main" id="{C45EC74B-41D8-E9F2-B72E-EB58189DE6C4}"/>
              </a:ext>
            </a:extLst>
          </p:cNvPr>
          <p:cNvPicPr>
            <a:picLocks noChangeAspect="1"/>
          </p:cNvPicPr>
          <p:nvPr>
            <a:audioFile r:link="rId2"/>
            <p:extLst>
              <p:ext uri="{DAA4B4D4-6D71-4841-9C94-3DE7FCFB9230}">
                <p14:media xmlns:p14="http://schemas.microsoft.com/office/powerpoint/2010/main" r:embed="rId1"/>
              </p:ext>
            </p:extLst>
          </p:nvPr>
        </p:nvPicPr>
        <p:blipFill>
          <a:blip r:embed="rId4"/>
          <a:srcRect l="-203125" t="-203125" r="-203125" b="-203125"/>
          <a:stretch>
            <a:fillRect/>
          </a:stretch>
        </p:blipFill>
        <p:spPr>
          <a:xfrm>
            <a:off x="10052304" y="4718304"/>
            <a:ext cx="2057400" cy="2057400"/>
          </a:xfrm>
          <a:prstGeom prst="ellipse">
            <a:avLst/>
          </a:prstGeom>
        </p:spPr>
      </p:pic>
    </p:spTree>
    <p:extLst>
      <p:ext uri="{BB962C8B-B14F-4D97-AF65-F5344CB8AC3E}">
        <p14:creationId xmlns:p14="http://schemas.microsoft.com/office/powerpoint/2010/main" val="1096643573"/>
      </p:ext>
    </p:extLst>
  </p:cSld>
  <p:clrMapOvr>
    <a:masterClrMapping/>
  </p:clrMapOvr>
  <mc:AlternateContent xmlns:mc="http://schemas.openxmlformats.org/markup-compatibility/2006">
    <mc:Choice xmlns:p14="http://schemas.microsoft.com/office/powerpoint/2010/main" Requires="p14">
      <p:transition spd="slow" p14:dur="2000" advTm="2323"/>
    </mc:Choice>
    <mc:Fallback>
      <p:transition spd="slow" advTm="2323"/>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2"/>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22"/>
                </p:tgtEl>
              </p:cMediaNode>
            </p:audi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664640-CF2B-57BF-951E-9239D663B845}"/>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E6EAD602-DBB0-F0CB-6D43-2D8155049F6C}"/>
              </a:ext>
            </a:extLst>
          </p:cNvPr>
          <p:cNvSpPr>
            <a:spLocks noGrp="1"/>
          </p:cNvSpPr>
          <p:nvPr>
            <p:ph type="title"/>
          </p:nvPr>
        </p:nvSpPr>
        <p:spPr/>
        <p:txBody>
          <a:bodyPr/>
          <a:lstStyle/>
          <a:p>
            <a:r>
              <a:rPr lang="ja-JP" altLang="en-US" dirty="0"/>
              <a:t>手法</a:t>
            </a:r>
            <a:endParaRPr kumimoji="1" lang="ja-JP" altLang="en-US" dirty="0"/>
          </a:p>
        </p:txBody>
      </p:sp>
      <p:sp>
        <p:nvSpPr>
          <p:cNvPr id="3" name="コンテンツ プレースホルダー 2">
            <a:extLst>
              <a:ext uri="{FF2B5EF4-FFF2-40B4-BE49-F238E27FC236}">
                <a16:creationId xmlns:a16="http://schemas.microsoft.com/office/drawing/2014/main" id="{B59DA2DA-4E0B-FD8F-CB61-6BAF61384B2F}"/>
              </a:ext>
            </a:extLst>
          </p:cNvPr>
          <p:cNvSpPr>
            <a:spLocks noGrp="1"/>
          </p:cNvSpPr>
          <p:nvPr>
            <p:ph idx="1"/>
          </p:nvPr>
        </p:nvSpPr>
        <p:spPr/>
        <p:txBody>
          <a:bodyPr>
            <a:normAutofit/>
          </a:bodyPr>
          <a:lstStyle/>
          <a:p>
            <a:pPr>
              <a:buFont typeface="+mj-lt"/>
              <a:buAutoNum type="arabicPeriod"/>
            </a:pPr>
            <a:r>
              <a:rPr lang="ja-JP" altLang="en-US" dirty="0"/>
              <a:t>報酬生成なしで世界モデルを普通に訓練する</a:t>
            </a:r>
          </a:p>
          <a:p>
            <a:pPr>
              <a:buFont typeface="+mj-lt"/>
              <a:buAutoNum type="arabicPeriod"/>
            </a:pPr>
            <a:r>
              <a:rPr lang="en-US" altLang="ja-JP" dirty="0"/>
              <a:t>video</a:t>
            </a:r>
            <a:r>
              <a:rPr lang="ja-JP" altLang="en-US" dirty="0"/>
              <a:t>の</a:t>
            </a:r>
            <a:r>
              <a:rPr lang="en-US" altLang="ja-JP" dirty="0"/>
              <a:t>VLM</a:t>
            </a:r>
            <a:r>
              <a:rPr lang="ja-JP" altLang="en-US" dirty="0"/>
              <a:t>の視覚埋め込みを潜在表現にマップする</a:t>
            </a:r>
            <a:r>
              <a:rPr lang="en-US" altLang="ja-JP" dirty="0"/>
              <a:t>connector</a:t>
            </a:r>
            <a:r>
              <a:rPr lang="ja-JP" altLang="en-US" dirty="0"/>
              <a:t>および言語表現を視覚表現にアラインする</a:t>
            </a:r>
            <a:r>
              <a:rPr lang="en-US" altLang="ja-JP" dirty="0"/>
              <a:t>Aligner</a:t>
            </a:r>
            <a:r>
              <a:rPr lang="ja-JP" altLang="en-US" dirty="0"/>
              <a:t>の訓練</a:t>
            </a:r>
          </a:p>
          <a:p>
            <a:pPr>
              <a:buFont typeface="+mj-lt"/>
              <a:buAutoNum type="arabicPeriod"/>
            </a:pPr>
            <a:r>
              <a:rPr lang="ja-JP" altLang="en-US" dirty="0"/>
              <a:t>タスクに対して初期条件とタスクプロンプトから直近の数フレームの理想潜在状態を予測する</a:t>
            </a:r>
          </a:p>
          <a:p>
            <a:pPr>
              <a:buFont typeface="+mj-lt"/>
              <a:buAutoNum type="arabicPeriod"/>
            </a:pPr>
            <a:r>
              <a:rPr lang="ja-JP" altLang="en-US" dirty="0"/>
              <a:t>理想潜在状態と実際のロールアウトの潜在状態でマッチングする </a:t>
            </a:r>
          </a:p>
          <a:p>
            <a:pPr marL="742950" lvl="1" indent="-285750">
              <a:buFont typeface="+mj-lt"/>
              <a:buAutoNum type="arabicPeriod"/>
            </a:pPr>
            <a:r>
              <a:rPr lang="en-US" altLang="ja-JP" dirty="0"/>
              <a:t>Time-temporal Matching</a:t>
            </a:r>
          </a:p>
          <a:p>
            <a:pPr>
              <a:buFont typeface="+mj-lt"/>
              <a:buAutoNum type="arabicPeriod"/>
            </a:pPr>
            <a:r>
              <a:rPr lang="ja-JP" altLang="en-US" dirty="0"/>
              <a:t>潜在状態のペアで</a:t>
            </a:r>
            <a:r>
              <a:rPr lang="en-US" altLang="ja-JP" dirty="0"/>
              <a:t>cos</a:t>
            </a:r>
            <a:r>
              <a:rPr lang="ja-JP" altLang="en-US" dirty="0"/>
              <a:t>類似度を最小化するように学習する</a:t>
            </a:r>
          </a:p>
          <a:p>
            <a:endParaRPr kumimoji="1" lang="ja-JP" altLang="en-US" dirty="0"/>
          </a:p>
        </p:txBody>
      </p:sp>
      <p:pic>
        <p:nvPicPr>
          <p:cNvPr id="14" name="オーディオ 13">
            <a:hlinkClick r:id="" action="ppaction://media"/>
            <a:extLst>
              <a:ext uri="{FF2B5EF4-FFF2-40B4-BE49-F238E27FC236}">
                <a16:creationId xmlns:a16="http://schemas.microsoft.com/office/drawing/2014/main" id="{E3F49119-2644-6507-09A3-7B3CBE7DF21D}"/>
              </a:ext>
            </a:extLst>
          </p:cNvPr>
          <p:cNvPicPr>
            <a:picLocks noChangeAspect="1"/>
          </p:cNvPicPr>
          <p:nvPr>
            <a:audioFile r:link="rId2"/>
            <p:extLst>
              <p:ext uri="{DAA4B4D4-6D71-4841-9C94-3DE7FCFB9230}">
                <p14:media xmlns:p14="http://schemas.microsoft.com/office/powerpoint/2010/main" r:embed="rId1"/>
              </p:ext>
            </p:extLst>
          </p:nvPr>
        </p:nvPicPr>
        <p:blipFill>
          <a:blip r:embed="rId4"/>
          <a:srcRect l="-203125" t="-203125" r="-203125" b="-203125"/>
          <a:stretch>
            <a:fillRect/>
          </a:stretch>
        </p:blipFill>
        <p:spPr>
          <a:xfrm>
            <a:off x="10052304" y="4718304"/>
            <a:ext cx="2057400" cy="2057400"/>
          </a:xfrm>
          <a:prstGeom prst="ellipse">
            <a:avLst/>
          </a:prstGeom>
        </p:spPr>
      </p:pic>
    </p:spTree>
    <p:extLst>
      <p:ext uri="{BB962C8B-B14F-4D97-AF65-F5344CB8AC3E}">
        <p14:creationId xmlns:p14="http://schemas.microsoft.com/office/powerpoint/2010/main" val="3434564230"/>
      </p:ext>
    </p:extLst>
  </p:cSld>
  <p:clrMapOvr>
    <a:masterClrMapping/>
  </p:clrMapOvr>
  <mc:AlternateContent xmlns:mc="http://schemas.openxmlformats.org/markup-compatibility/2006">
    <mc:Choice xmlns:p14="http://schemas.microsoft.com/office/powerpoint/2010/main" Requires="p14">
      <p:transition spd="slow" p14:dur="2000" advTm="1552"/>
    </mc:Choice>
    <mc:Fallback>
      <p:transition spd="slow" advTm="1552"/>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14"/>
                </p:tgtEl>
              </p:cMediaNode>
            </p:audi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54ADE62-E0F0-A1CA-52D5-BC912714F8F8}"/>
              </a:ext>
            </a:extLst>
          </p:cNvPr>
          <p:cNvSpPr>
            <a:spLocks noGrp="1"/>
          </p:cNvSpPr>
          <p:nvPr>
            <p:ph type="title"/>
          </p:nvPr>
        </p:nvSpPr>
        <p:spPr/>
        <p:txBody>
          <a:bodyPr/>
          <a:lstStyle/>
          <a:p>
            <a:r>
              <a:rPr kumimoji="1" lang="en-US" altLang="ja-JP" dirty="0"/>
              <a:t>ALFRED</a:t>
            </a:r>
            <a:r>
              <a:rPr kumimoji="1" lang="ja-JP" altLang="en-US" dirty="0"/>
              <a:t>ベンチマーク</a:t>
            </a:r>
          </a:p>
        </p:txBody>
      </p:sp>
      <p:sp>
        <p:nvSpPr>
          <p:cNvPr id="3" name="コンテンツ プレースホルダー 2">
            <a:extLst>
              <a:ext uri="{FF2B5EF4-FFF2-40B4-BE49-F238E27FC236}">
                <a16:creationId xmlns:a16="http://schemas.microsoft.com/office/drawing/2014/main" id="{37BF9AA0-2F61-4821-7B95-22DD12B5EDD5}"/>
              </a:ext>
            </a:extLst>
          </p:cNvPr>
          <p:cNvSpPr>
            <a:spLocks noGrp="1"/>
          </p:cNvSpPr>
          <p:nvPr>
            <p:ph idx="1"/>
          </p:nvPr>
        </p:nvSpPr>
        <p:spPr/>
        <p:txBody>
          <a:bodyPr/>
          <a:lstStyle/>
          <a:p>
            <a:r>
              <a:rPr lang="ja-JP" altLang="en-US" b="0" i="0" dirty="0">
                <a:solidFill>
                  <a:srgbClr val="1D1C1D"/>
                </a:solidFill>
                <a:effectLst/>
                <a:latin typeface="NotoSansJP"/>
              </a:rPr>
              <a:t>自然言語指示を基に、家庭内タスクを実行するための行動シーケンスを学習するためのベンチマーク</a:t>
            </a:r>
            <a:endParaRPr kumimoji="1" lang="ja-JP" altLang="en-US" dirty="0"/>
          </a:p>
        </p:txBody>
      </p:sp>
      <p:pic>
        <p:nvPicPr>
          <p:cNvPr id="12" name="オーディオ 11">
            <a:hlinkClick r:id="" action="ppaction://media"/>
            <a:extLst>
              <a:ext uri="{FF2B5EF4-FFF2-40B4-BE49-F238E27FC236}">
                <a16:creationId xmlns:a16="http://schemas.microsoft.com/office/drawing/2014/main" id="{6EE4637F-593A-154E-FEF6-FD555C5ADAE7}"/>
              </a:ext>
            </a:extLst>
          </p:cNvPr>
          <p:cNvPicPr>
            <a:picLocks noChangeAspect="1"/>
          </p:cNvPicPr>
          <p:nvPr>
            <a:audioFile r:link="rId2"/>
            <p:extLst>
              <p:ext uri="{DAA4B4D4-6D71-4841-9C94-3DE7FCFB9230}">
                <p14:media xmlns:p14="http://schemas.microsoft.com/office/powerpoint/2010/main" r:embed="rId1"/>
              </p:ext>
            </p:extLst>
          </p:nvPr>
        </p:nvPicPr>
        <p:blipFill>
          <a:blip r:embed="rId4"/>
          <a:srcRect l="-203125" t="-203125" r="-203125" b="-203125"/>
          <a:stretch>
            <a:fillRect/>
          </a:stretch>
        </p:blipFill>
        <p:spPr>
          <a:xfrm>
            <a:off x="10052304" y="4718304"/>
            <a:ext cx="2057400" cy="2057400"/>
          </a:xfrm>
          <a:prstGeom prst="ellipse">
            <a:avLst/>
          </a:prstGeom>
        </p:spPr>
      </p:pic>
    </p:spTree>
    <p:extLst>
      <p:ext uri="{BB962C8B-B14F-4D97-AF65-F5344CB8AC3E}">
        <p14:creationId xmlns:p14="http://schemas.microsoft.com/office/powerpoint/2010/main" val="3100832284"/>
      </p:ext>
    </p:extLst>
  </p:cSld>
  <p:clrMapOvr>
    <a:masterClrMapping/>
  </p:clrMapOvr>
  <mc:AlternateContent xmlns:mc="http://schemas.openxmlformats.org/markup-compatibility/2006">
    <mc:Choice xmlns:p14="http://schemas.microsoft.com/office/powerpoint/2010/main" Requires="p14">
      <p:transition spd="slow" p14:dur="2000" advTm="2797"/>
    </mc:Choice>
    <mc:Fallback>
      <p:transition spd="slow" advTm="2797"/>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2"/>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12"/>
                </p:tgtEl>
              </p:cMediaNode>
            </p:audi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E49CBD0-4DD5-9B42-4021-C59AFE6D10E3}"/>
              </a:ext>
            </a:extLst>
          </p:cNvPr>
          <p:cNvSpPr>
            <a:spLocks noGrp="1"/>
          </p:cNvSpPr>
          <p:nvPr>
            <p:ph type="title"/>
          </p:nvPr>
        </p:nvSpPr>
        <p:spPr/>
        <p:txBody>
          <a:bodyPr/>
          <a:lstStyle/>
          <a:p>
            <a:r>
              <a:rPr kumimoji="1" lang="en-US" altLang="ja-JP" dirty="0" err="1"/>
              <a:t>ALFWorld</a:t>
            </a:r>
            <a:r>
              <a:rPr kumimoji="1" lang="ja-JP" altLang="en-US" dirty="0"/>
              <a:t>ベンチマーク</a:t>
            </a:r>
          </a:p>
        </p:txBody>
      </p:sp>
      <p:sp>
        <p:nvSpPr>
          <p:cNvPr id="3" name="コンテンツ プレースホルダー 2">
            <a:extLst>
              <a:ext uri="{FF2B5EF4-FFF2-40B4-BE49-F238E27FC236}">
                <a16:creationId xmlns:a16="http://schemas.microsoft.com/office/drawing/2014/main" id="{84A09FD2-2E20-0E81-FB84-E0652CE7E7C4}"/>
              </a:ext>
            </a:extLst>
          </p:cNvPr>
          <p:cNvSpPr>
            <a:spLocks noGrp="1"/>
          </p:cNvSpPr>
          <p:nvPr>
            <p:ph idx="1"/>
          </p:nvPr>
        </p:nvSpPr>
        <p:spPr/>
        <p:txBody>
          <a:bodyPr/>
          <a:lstStyle/>
          <a:p>
            <a:r>
              <a:rPr lang="ja-JP" altLang="en-US" b="0" i="0" dirty="0">
                <a:solidFill>
                  <a:srgbClr val="1D1C1D"/>
                </a:solidFill>
                <a:effectLst/>
                <a:latin typeface="NotoSansJP"/>
              </a:rPr>
              <a:t> </a:t>
            </a:r>
            <a:r>
              <a:rPr lang="en-US" altLang="ja-JP" b="0" i="0" dirty="0" err="1">
                <a:solidFill>
                  <a:srgbClr val="1D1C1D"/>
                </a:solidFill>
                <a:effectLst/>
                <a:latin typeface="NotoSansJP"/>
              </a:rPr>
              <a:t>TextWorld</a:t>
            </a:r>
            <a:r>
              <a:rPr lang="ja-JP" altLang="en-US" b="0" i="0" dirty="0">
                <a:solidFill>
                  <a:srgbClr val="1D1C1D"/>
                </a:solidFill>
                <a:effectLst/>
                <a:latin typeface="NotoSansJP"/>
              </a:rPr>
              <a:t>はテキストベースの環境であり、</a:t>
            </a:r>
            <a:r>
              <a:rPr lang="en-US" altLang="ja-JP" b="0" i="0" dirty="0">
                <a:solidFill>
                  <a:srgbClr val="1D1C1D"/>
                </a:solidFill>
                <a:effectLst/>
                <a:latin typeface="NotoSansJP"/>
              </a:rPr>
              <a:t>ALFRED</a:t>
            </a:r>
            <a:r>
              <a:rPr lang="ja-JP" altLang="en-US" b="0" i="0" dirty="0">
                <a:solidFill>
                  <a:srgbClr val="1D1C1D"/>
                </a:solidFill>
                <a:effectLst/>
                <a:latin typeface="NotoSansJP"/>
              </a:rPr>
              <a:t>は視覚的な環境での指示に従うためのデータセットである</a:t>
            </a:r>
            <a:endParaRPr lang="en-US" altLang="ja-JP" b="0" i="0" dirty="0">
              <a:solidFill>
                <a:srgbClr val="1D1C1D"/>
              </a:solidFill>
              <a:effectLst/>
              <a:latin typeface="NotoSansJP"/>
            </a:endParaRPr>
          </a:p>
          <a:p>
            <a:r>
              <a:rPr lang="en-US" altLang="ja-JP" b="0" i="0" dirty="0" err="1">
                <a:solidFill>
                  <a:srgbClr val="1D1C1D"/>
                </a:solidFill>
                <a:effectLst/>
                <a:latin typeface="NotoSansJP"/>
              </a:rPr>
              <a:t>TextWorld</a:t>
            </a:r>
            <a:r>
              <a:rPr lang="ja-JP" altLang="en-US" b="0" i="0" dirty="0">
                <a:solidFill>
                  <a:srgbClr val="1D1C1D"/>
                </a:solidFill>
                <a:effectLst/>
                <a:latin typeface="NotoSansJP"/>
              </a:rPr>
              <a:t>と</a:t>
            </a:r>
            <a:r>
              <a:rPr lang="en-US" altLang="ja-JP" b="0" i="0" dirty="0">
                <a:solidFill>
                  <a:srgbClr val="1D1C1D"/>
                </a:solidFill>
                <a:effectLst/>
                <a:latin typeface="NotoSansJP"/>
              </a:rPr>
              <a:t>ALFRED</a:t>
            </a:r>
            <a:r>
              <a:rPr lang="ja-JP" altLang="en-US" b="0" i="0" dirty="0">
                <a:solidFill>
                  <a:srgbClr val="1D1C1D"/>
                </a:solidFill>
                <a:effectLst/>
                <a:latin typeface="NotoSansJP"/>
              </a:rPr>
              <a:t>を統合</a:t>
            </a:r>
            <a:endParaRPr lang="en-US" altLang="ja-JP" b="0" i="0" dirty="0">
              <a:solidFill>
                <a:srgbClr val="1D1C1D"/>
              </a:solidFill>
              <a:effectLst/>
              <a:latin typeface="NotoSansJP"/>
            </a:endParaRPr>
          </a:p>
          <a:p>
            <a:r>
              <a:rPr lang="en-US" altLang="ja-JP" b="0" i="0" dirty="0">
                <a:solidFill>
                  <a:srgbClr val="1D1C1D"/>
                </a:solidFill>
                <a:effectLst/>
                <a:latin typeface="NotoSansJP"/>
              </a:rPr>
              <a:t>BUTLER</a:t>
            </a:r>
            <a:r>
              <a:rPr lang="ja-JP" altLang="en-US" b="0" i="0" dirty="0">
                <a:solidFill>
                  <a:srgbClr val="1D1C1D"/>
                </a:solidFill>
                <a:effectLst/>
                <a:latin typeface="NotoSansJP"/>
              </a:rPr>
              <a:t>というエージェントを開発し、</a:t>
            </a:r>
            <a:r>
              <a:rPr lang="en-US" altLang="ja-JP" b="0" i="0" dirty="0" err="1">
                <a:solidFill>
                  <a:srgbClr val="1D1C1D"/>
                </a:solidFill>
                <a:effectLst/>
                <a:latin typeface="NotoSansJP"/>
              </a:rPr>
              <a:t>TextWorld</a:t>
            </a:r>
            <a:r>
              <a:rPr lang="ja-JP" altLang="en-US" b="0" i="0" dirty="0">
                <a:solidFill>
                  <a:srgbClr val="1D1C1D"/>
                </a:solidFill>
                <a:effectLst/>
                <a:latin typeface="NotoSansJP"/>
              </a:rPr>
              <a:t>で抽象的なタスクを学習し、その知識を</a:t>
            </a:r>
            <a:r>
              <a:rPr lang="en-US" altLang="ja-JP" b="0" i="0" dirty="0">
                <a:solidFill>
                  <a:srgbClr val="1D1C1D"/>
                </a:solidFill>
                <a:effectLst/>
                <a:latin typeface="NotoSansJP"/>
              </a:rPr>
              <a:t>ALFRED</a:t>
            </a:r>
            <a:r>
              <a:rPr lang="ja-JP" altLang="en-US" b="0" i="0" dirty="0">
                <a:solidFill>
                  <a:srgbClr val="1D1C1D"/>
                </a:solidFill>
                <a:effectLst/>
                <a:latin typeface="NotoSansJP"/>
              </a:rPr>
              <a:t>での具体的なタスクに転用</a:t>
            </a:r>
            <a:endParaRPr lang="en-US" altLang="ja-JP" dirty="0">
              <a:solidFill>
                <a:srgbClr val="1D1C1D"/>
              </a:solidFill>
              <a:latin typeface="NotoSansJP"/>
            </a:endParaRPr>
          </a:p>
          <a:p>
            <a:endParaRPr lang="en-US" altLang="ja-JP" b="0" i="0" dirty="0">
              <a:solidFill>
                <a:srgbClr val="1D1C1D"/>
              </a:solidFill>
              <a:effectLst/>
              <a:latin typeface="NotoSansJP"/>
            </a:endParaRPr>
          </a:p>
          <a:p>
            <a:endParaRPr lang="en-US" altLang="ja-JP" b="0" i="0" dirty="0">
              <a:solidFill>
                <a:srgbClr val="1D1C1D"/>
              </a:solidFill>
              <a:effectLst/>
              <a:latin typeface="NotoSansJP"/>
            </a:endParaRPr>
          </a:p>
          <a:p>
            <a:endParaRPr kumimoji="1" lang="ja-JP" altLang="en-US" dirty="0"/>
          </a:p>
        </p:txBody>
      </p:sp>
      <p:pic>
        <p:nvPicPr>
          <p:cNvPr id="11" name="オーディオ 10">
            <a:hlinkClick r:id="" action="ppaction://media"/>
            <a:extLst>
              <a:ext uri="{FF2B5EF4-FFF2-40B4-BE49-F238E27FC236}">
                <a16:creationId xmlns:a16="http://schemas.microsoft.com/office/drawing/2014/main" id="{AE6A1C6A-59B3-B229-CB17-720EAD90D61B}"/>
              </a:ext>
            </a:extLst>
          </p:cNvPr>
          <p:cNvPicPr>
            <a:picLocks noChangeAspect="1"/>
          </p:cNvPicPr>
          <p:nvPr>
            <a:audioFile r:link="rId2"/>
            <p:extLst>
              <p:ext uri="{DAA4B4D4-6D71-4841-9C94-3DE7FCFB9230}">
                <p14:media xmlns:p14="http://schemas.microsoft.com/office/powerpoint/2010/main" r:embed="rId1"/>
              </p:ext>
            </p:extLst>
          </p:nvPr>
        </p:nvPicPr>
        <p:blipFill>
          <a:blip r:embed="rId4"/>
          <a:srcRect l="-203125" t="-203125" r="-203125" b="-203125"/>
          <a:stretch>
            <a:fillRect/>
          </a:stretch>
        </p:blipFill>
        <p:spPr>
          <a:xfrm>
            <a:off x="10052304" y="4718304"/>
            <a:ext cx="2057400" cy="2057400"/>
          </a:xfrm>
          <a:prstGeom prst="ellipse">
            <a:avLst/>
          </a:prstGeom>
        </p:spPr>
      </p:pic>
    </p:spTree>
    <p:extLst>
      <p:ext uri="{BB962C8B-B14F-4D97-AF65-F5344CB8AC3E}">
        <p14:creationId xmlns:p14="http://schemas.microsoft.com/office/powerpoint/2010/main" val="1788810614"/>
      </p:ext>
    </p:extLst>
  </p:cSld>
  <p:clrMapOvr>
    <a:masterClrMapping/>
  </p:clrMapOvr>
  <mc:AlternateContent xmlns:mc="http://schemas.openxmlformats.org/markup-compatibility/2006">
    <mc:Choice xmlns:p14="http://schemas.microsoft.com/office/powerpoint/2010/main" Requires="p14">
      <p:transition spd="slow" p14:dur="2000" advTm="2870"/>
    </mc:Choice>
    <mc:Fallback>
      <p:transition spd="slow" advTm="287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1"/>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11"/>
                </p:tgtEl>
              </p:cMediaNode>
            </p:audio>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1BEE3B8-C98E-27CE-967A-683B6C9377CD}"/>
              </a:ext>
            </a:extLst>
          </p:cNvPr>
          <p:cNvSpPr>
            <a:spLocks noGrp="1"/>
          </p:cNvSpPr>
          <p:nvPr>
            <p:ph type="title"/>
          </p:nvPr>
        </p:nvSpPr>
        <p:spPr/>
        <p:txBody>
          <a:bodyPr/>
          <a:lstStyle/>
          <a:p>
            <a:r>
              <a:rPr lang="ja-JP" altLang="en-US" dirty="0"/>
              <a:t>取り組んだこと</a:t>
            </a:r>
            <a:endParaRPr kumimoji="1" lang="ja-JP" altLang="en-US" dirty="0"/>
          </a:p>
        </p:txBody>
      </p:sp>
      <p:sp>
        <p:nvSpPr>
          <p:cNvPr id="3" name="コンテンツ プレースホルダー 2">
            <a:extLst>
              <a:ext uri="{FF2B5EF4-FFF2-40B4-BE49-F238E27FC236}">
                <a16:creationId xmlns:a16="http://schemas.microsoft.com/office/drawing/2014/main" id="{9C9927C9-24B4-6847-AD17-590B28A92B08}"/>
              </a:ext>
            </a:extLst>
          </p:cNvPr>
          <p:cNvSpPr>
            <a:spLocks noGrp="1"/>
          </p:cNvSpPr>
          <p:nvPr>
            <p:ph idx="1"/>
          </p:nvPr>
        </p:nvSpPr>
        <p:spPr/>
        <p:txBody>
          <a:bodyPr/>
          <a:lstStyle/>
          <a:p>
            <a:pPr marL="0" indent="0">
              <a:buNone/>
            </a:pPr>
            <a:r>
              <a:rPr lang="ja-JP" altLang="en-US" b="0" i="0" dirty="0">
                <a:solidFill>
                  <a:srgbClr val="1D1C1D"/>
                </a:solidFill>
                <a:effectLst/>
                <a:latin typeface="NotoSansJP"/>
              </a:rPr>
              <a:t>本研究では、</a:t>
            </a:r>
            <a:r>
              <a:rPr lang="en-US" altLang="ja-JP" b="0" i="0" dirty="0">
                <a:solidFill>
                  <a:srgbClr val="1D1C1D"/>
                </a:solidFill>
                <a:effectLst/>
                <a:latin typeface="NotoSansJP"/>
              </a:rPr>
              <a:t>VLM</a:t>
            </a:r>
            <a:r>
              <a:rPr lang="ja-JP" altLang="en-US" b="0" i="0" dirty="0">
                <a:solidFill>
                  <a:srgbClr val="1D1C1D"/>
                </a:solidFill>
                <a:effectLst/>
                <a:latin typeface="NotoSansJP"/>
              </a:rPr>
              <a:t>の表現と</a:t>
            </a:r>
            <a:r>
              <a:rPr lang="en-US" altLang="ja-JP" b="0" i="0" dirty="0">
                <a:solidFill>
                  <a:srgbClr val="1D1C1D"/>
                </a:solidFill>
                <a:effectLst/>
                <a:latin typeface="NotoSansJP"/>
              </a:rPr>
              <a:t>RL</a:t>
            </a:r>
            <a:r>
              <a:rPr lang="ja-JP" altLang="en-US" b="0" i="0" dirty="0">
                <a:solidFill>
                  <a:srgbClr val="1D1C1D"/>
                </a:solidFill>
                <a:effectLst/>
                <a:latin typeface="NotoSansJP"/>
              </a:rPr>
              <a:t>用生成世界モデルの潜在空間を結びつけます。</a:t>
            </a:r>
            <a:endParaRPr lang="en-US" altLang="ja-JP" b="0" i="0" dirty="0">
              <a:solidFill>
                <a:srgbClr val="1D1C1D"/>
              </a:solidFill>
              <a:effectLst/>
              <a:latin typeface="NotoSansJP"/>
            </a:endParaRPr>
          </a:p>
          <a:p>
            <a:pPr marL="0" indent="0">
              <a:buNone/>
            </a:pPr>
            <a:r>
              <a:rPr lang="ja-JP" altLang="en-US" b="0" i="0" dirty="0">
                <a:solidFill>
                  <a:srgbClr val="1D1C1D"/>
                </a:solidFill>
                <a:effectLst/>
                <a:latin typeface="NotoSansJP"/>
              </a:rPr>
              <a:t>具体的には、</a:t>
            </a:r>
            <a:r>
              <a:rPr lang="en-US" altLang="ja-JP" b="0" i="0" dirty="0">
                <a:solidFill>
                  <a:srgbClr val="1D1C1D"/>
                </a:solidFill>
                <a:effectLst/>
                <a:latin typeface="NotoSansJP"/>
              </a:rPr>
              <a:t>VLM</a:t>
            </a:r>
            <a:r>
              <a:rPr lang="ja-JP" altLang="en-US" b="0" i="0" dirty="0">
                <a:solidFill>
                  <a:srgbClr val="1D1C1D"/>
                </a:solidFill>
                <a:effectLst/>
                <a:latin typeface="NotoSansJP"/>
              </a:rPr>
              <a:t>を用いてタスク・観測から得た埋め込み表現を潜在表現に変換し、ロールアウトにおける実際の潜在表現との距離を損失関数として方策を学習します。</a:t>
            </a:r>
            <a:endParaRPr lang="en-US" altLang="ja-JP" b="0" i="0" dirty="0">
              <a:solidFill>
                <a:srgbClr val="1D1C1D"/>
              </a:solidFill>
              <a:effectLst/>
              <a:latin typeface="NotoSansJP"/>
            </a:endParaRPr>
          </a:p>
          <a:p>
            <a:pPr marL="0" indent="0">
              <a:buNone/>
            </a:pPr>
            <a:r>
              <a:rPr lang="ja-JP" altLang="en-US" b="0" i="0" dirty="0">
                <a:solidFill>
                  <a:srgbClr val="1D1C1D"/>
                </a:solidFill>
                <a:effectLst/>
                <a:latin typeface="NotoSansJP"/>
              </a:rPr>
              <a:t>この手法により、ファインチューニング不要で高い汎用性を実現し、</a:t>
            </a:r>
            <a:r>
              <a:rPr lang="en-US" altLang="ja-JP" b="0" i="0" dirty="0" err="1">
                <a:solidFill>
                  <a:srgbClr val="1D1C1D"/>
                </a:solidFill>
                <a:effectLst/>
                <a:latin typeface="NotoSansJP"/>
              </a:rPr>
              <a:t>ALFWorld</a:t>
            </a:r>
            <a:r>
              <a:rPr lang="ja-JP" altLang="en-US" b="0" i="0" dirty="0">
                <a:solidFill>
                  <a:srgbClr val="1D1C1D"/>
                </a:solidFill>
                <a:effectLst/>
                <a:latin typeface="NotoSansJP"/>
              </a:rPr>
              <a:t>ベンチマークにおいてマルチモーダルなタスク解決性能の向上ができるかを確かめる。</a:t>
            </a:r>
            <a:endParaRPr lang="en-US" altLang="ja-JP" b="0" i="0" dirty="0">
              <a:solidFill>
                <a:srgbClr val="1D1C1D"/>
              </a:solidFill>
              <a:effectLst/>
              <a:latin typeface="NotoSansJP"/>
            </a:endParaRPr>
          </a:p>
          <a:p>
            <a:pPr marL="0" indent="0">
              <a:buNone/>
            </a:pPr>
            <a:r>
              <a:rPr lang="ja-JP" altLang="en-US" b="0" i="0" dirty="0">
                <a:solidFill>
                  <a:srgbClr val="1D1C1D"/>
                </a:solidFill>
                <a:effectLst/>
                <a:latin typeface="NotoSansJP"/>
              </a:rPr>
              <a:t>本研究は、生成的世界モデルを活用した汎化エージェント学習の新たな基盤を築くものです。</a:t>
            </a:r>
            <a:endParaRPr kumimoji="1" lang="ja-JP" altLang="en-US" dirty="0"/>
          </a:p>
        </p:txBody>
      </p:sp>
      <p:pic>
        <p:nvPicPr>
          <p:cNvPr id="11" name="オーディオ 10">
            <a:hlinkClick r:id="" action="ppaction://media"/>
            <a:extLst>
              <a:ext uri="{FF2B5EF4-FFF2-40B4-BE49-F238E27FC236}">
                <a16:creationId xmlns:a16="http://schemas.microsoft.com/office/drawing/2014/main" id="{031F434F-58B6-2FAB-FD35-35E7FD6C6EE5}"/>
              </a:ext>
            </a:extLst>
          </p:cNvPr>
          <p:cNvPicPr>
            <a:picLocks noChangeAspect="1"/>
          </p:cNvPicPr>
          <p:nvPr>
            <a:audioFile r:link="rId2"/>
            <p:extLst>
              <p:ext uri="{DAA4B4D4-6D71-4841-9C94-3DE7FCFB9230}">
                <p14:media xmlns:p14="http://schemas.microsoft.com/office/powerpoint/2010/main" r:embed="rId1"/>
              </p:ext>
            </p:extLst>
          </p:nvPr>
        </p:nvPicPr>
        <p:blipFill>
          <a:blip r:embed="rId4"/>
          <a:srcRect l="-203125" t="-203125" r="-203125" b="-203125"/>
          <a:stretch>
            <a:fillRect/>
          </a:stretch>
        </p:blipFill>
        <p:spPr>
          <a:xfrm>
            <a:off x="10052304" y="4718304"/>
            <a:ext cx="2057400" cy="2057400"/>
          </a:xfrm>
          <a:prstGeom prst="ellipse">
            <a:avLst/>
          </a:prstGeom>
        </p:spPr>
      </p:pic>
    </p:spTree>
    <p:extLst>
      <p:ext uri="{BB962C8B-B14F-4D97-AF65-F5344CB8AC3E}">
        <p14:creationId xmlns:p14="http://schemas.microsoft.com/office/powerpoint/2010/main" val="1110211040"/>
      </p:ext>
    </p:extLst>
  </p:cSld>
  <p:clrMapOvr>
    <a:masterClrMapping/>
  </p:clrMapOvr>
  <mc:AlternateContent xmlns:mc="http://schemas.openxmlformats.org/markup-compatibility/2006">
    <mc:Choice xmlns:p14="http://schemas.microsoft.com/office/powerpoint/2010/main" Requires="p14">
      <p:transition spd="slow" p14:dur="2000" advTm="10127"/>
    </mc:Choice>
    <mc:Fallback>
      <p:transition spd="slow" advTm="10127"/>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1"/>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11"/>
                </p:tgtEl>
              </p:cMediaNode>
            </p:audio>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CE841012-18F9-BD8D-18F7-AEE547D6019A}"/>
              </a:ext>
            </a:extLst>
          </p:cNvPr>
          <p:cNvSpPr>
            <a:spLocks noGrp="1"/>
          </p:cNvSpPr>
          <p:nvPr>
            <p:ph idx="1"/>
          </p:nvPr>
        </p:nvSpPr>
        <p:spPr>
          <a:xfrm>
            <a:off x="838200" y="598714"/>
            <a:ext cx="10515600" cy="5578249"/>
          </a:xfrm>
        </p:spPr>
        <p:txBody>
          <a:bodyPr>
            <a:normAutofit fontScale="92500"/>
          </a:bodyPr>
          <a:lstStyle/>
          <a:p>
            <a:pPr algn="l">
              <a:buFont typeface="+mj-lt"/>
              <a:buAutoNum type="arabicPeriod"/>
            </a:pPr>
            <a:r>
              <a:rPr lang="en-US" altLang="ja-JP" sz="4000" b="0" i="0" dirty="0" err="1">
                <a:solidFill>
                  <a:srgbClr val="1D1C1D"/>
                </a:solidFill>
                <a:effectLst/>
              </a:rPr>
              <a:t>ALFWorld</a:t>
            </a:r>
            <a:r>
              <a:rPr lang="ja-JP" altLang="en-US" sz="4000" b="0" i="0" dirty="0">
                <a:solidFill>
                  <a:srgbClr val="1D1C1D"/>
                </a:solidFill>
                <a:effectLst/>
              </a:rPr>
              <a:t>で</a:t>
            </a:r>
            <a:r>
              <a:rPr lang="en-US" altLang="ja-JP" sz="4000" b="0" i="0" dirty="0">
                <a:solidFill>
                  <a:srgbClr val="1D1C1D"/>
                </a:solidFill>
                <a:effectLst/>
              </a:rPr>
              <a:t>random</a:t>
            </a:r>
            <a:r>
              <a:rPr lang="ja-JP" altLang="en-US" sz="4000" b="0" i="0" dirty="0">
                <a:solidFill>
                  <a:srgbClr val="1D1C1D"/>
                </a:solidFill>
                <a:effectLst/>
              </a:rPr>
              <a:t>に動かしてデータ収集する</a:t>
            </a:r>
            <a:endParaRPr lang="en-US" altLang="ja-JP" sz="4000" b="0" i="0" dirty="0">
              <a:solidFill>
                <a:srgbClr val="1D1C1D"/>
              </a:solidFill>
              <a:effectLst/>
            </a:endParaRPr>
          </a:p>
          <a:p>
            <a:pPr algn="l">
              <a:buFont typeface="+mj-lt"/>
              <a:buAutoNum type="arabicPeriod"/>
            </a:pPr>
            <a:endParaRPr lang="en-US" altLang="ja-JP" sz="4000" b="0" i="0" dirty="0">
              <a:solidFill>
                <a:srgbClr val="1D1C1D"/>
              </a:solidFill>
              <a:effectLst/>
            </a:endParaRPr>
          </a:p>
          <a:p>
            <a:pPr algn="l">
              <a:buFont typeface="+mj-lt"/>
              <a:buAutoNum type="arabicPeriod"/>
            </a:pPr>
            <a:r>
              <a:rPr lang="ja-JP" altLang="en-US" sz="4000" b="0" i="0" dirty="0">
                <a:solidFill>
                  <a:srgbClr val="1D1C1D"/>
                </a:solidFill>
                <a:effectLst/>
                <a:latin typeface="NotoSansJP"/>
              </a:rPr>
              <a:t>世界モデル作る</a:t>
            </a:r>
            <a:endParaRPr lang="en-US" altLang="ja-JP" sz="4000" b="0" i="0" dirty="0">
              <a:solidFill>
                <a:srgbClr val="1D1C1D"/>
              </a:solidFill>
              <a:effectLst/>
              <a:latin typeface="NotoSansJP"/>
            </a:endParaRPr>
          </a:p>
          <a:p>
            <a:pPr algn="l">
              <a:buFont typeface="+mj-lt"/>
              <a:buAutoNum type="arabicPeriod"/>
            </a:pPr>
            <a:endParaRPr lang="ja-JP" altLang="en-US" sz="4000" b="0" i="0" dirty="0">
              <a:solidFill>
                <a:srgbClr val="1D1C1D"/>
              </a:solidFill>
              <a:effectLst/>
              <a:latin typeface="NotoSansJP"/>
            </a:endParaRPr>
          </a:p>
          <a:p>
            <a:pPr algn="l">
              <a:buFont typeface="+mj-lt"/>
              <a:buAutoNum type="arabicPeriod"/>
            </a:pPr>
            <a:r>
              <a:rPr lang="ja-JP" altLang="en-US" sz="4000" b="0" i="0" dirty="0">
                <a:solidFill>
                  <a:srgbClr val="1D1C1D"/>
                </a:solidFill>
                <a:effectLst/>
                <a:latin typeface="NotoSansJP"/>
              </a:rPr>
              <a:t>同じデータで</a:t>
            </a:r>
            <a:r>
              <a:rPr lang="en-US" altLang="ja-JP" sz="4000" b="0" i="0" dirty="0">
                <a:solidFill>
                  <a:srgbClr val="1D1C1D"/>
                </a:solidFill>
                <a:effectLst/>
                <a:latin typeface="NotoSansJP"/>
              </a:rPr>
              <a:t>LLM</a:t>
            </a:r>
            <a:r>
              <a:rPr lang="ja-JP" altLang="en-US" sz="4000" b="0" i="0" dirty="0">
                <a:solidFill>
                  <a:srgbClr val="1D1C1D"/>
                </a:solidFill>
                <a:effectLst/>
                <a:latin typeface="NotoSansJP"/>
              </a:rPr>
              <a:t>の特徴量を世界モデルの潜在表現にマップする学習を行う</a:t>
            </a:r>
            <a:endParaRPr lang="en-US" altLang="ja-JP" sz="4000" b="0" i="0" dirty="0">
              <a:solidFill>
                <a:srgbClr val="1D1C1D"/>
              </a:solidFill>
              <a:effectLst/>
              <a:latin typeface="NotoSansJP"/>
            </a:endParaRPr>
          </a:p>
          <a:p>
            <a:pPr algn="l">
              <a:buFont typeface="+mj-lt"/>
              <a:buAutoNum type="arabicPeriod"/>
            </a:pPr>
            <a:endParaRPr lang="ja-JP" altLang="en-US" sz="4000" b="0" i="0" dirty="0">
              <a:solidFill>
                <a:srgbClr val="1D1C1D"/>
              </a:solidFill>
              <a:effectLst/>
              <a:latin typeface="NotoSansJP"/>
            </a:endParaRPr>
          </a:p>
          <a:p>
            <a:pPr algn="l">
              <a:buFont typeface="+mj-lt"/>
              <a:buAutoNum type="arabicPeriod"/>
            </a:pPr>
            <a:r>
              <a:rPr lang="ja-JP" altLang="en-US" sz="4000" b="0" i="0" dirty="0">
                <a:solidFill>
                  <a:srgbClr val="1D1C1D"/>
                </a:solidFill>
                <a:effectLst/>
                <a:latin typeface="NotoSansJP"/>
              </a:rPr>
              <a:t>方策を</a:t>
            </a:r>
            <a:r>
              <a:rPr lang="en-US" altLang="ja-JP" sz="4000" b="0" i="0" dirty="0">
                <a:solidFill>
                  <a:srgbClr val="1D1C1D"/>
                </a:solidFill>
                <a:effectLst/>
                <a:latin typeface="NotoSansJP"/>
              </a:rPr>
              <a:t>LLM</a:t>
            </a:r>
            <a:r>
              <a:rPr lang="ja-JP" altLang="en-US" sz="4000" b="0" i="0" dirty="0">
                <a:solidFill>
                  <a:srgbClr val="1D1C1D"/>
                </a:solidFill>
                <a:effectLst/>
                <a:latin typeface="NotoSansJP"/>
              </a:rPr>
              <a:t>の特徴量から得られた世界モデル上の潜在表現の</a:t>
            </a:r>
            <a:r>
              <a:rPr lang="en-US" altLang="ja-JP" sz="4000" b="0" i="0" dirty="0">
                <a:solidFill>
                  <a:srgbClr val="1D1C1D"/>
                </a:solidFill>
                <a:effectLst/>
                <a:latin typeface="NotoSansJP"/>
              </a:rPr>
              <a:t>trajectory</a:t>
            </a:r>
            <a:r>
              <a:rPr lang="ja-JP" altLang="en-US" sz="4000" b="0" i="0" dirty="0">
                <a:solidFill>
                  <a:srgbClr val="1D1C1D"/>
                </a:solidFill>
                <a:effectLst/>
                <a:latin typeface="NotoSansJP"/>
              </a:rPr>
              <a:t>で評価して学習する</a:t>
            </a:r>
          </a:p>
          <a:p>
            <a:endParaRPr kumimoji="1" lang="ja-JP" altLang="en-US" dirty="0"/>
          </a:p>
        </p:txBody>
      </p:sp>
      <p:pic>
        <p:nvPicPr>
          <p:cNvPr id="10" name="オーディオ 9">
            <a:hlinkClick r:id="" action="ppaction://media"/>
            <a:extLst>
              <a:ext uri="{FF2B5EF4-FFF2-40B4-BE49-F238E27FC236}">
                <a16:creationId xmlns:a16="http://schemas.microsoft.com/office/drawing/2014/main" id="{54403DBA-DDEE-1CBD-DC3A-AA66AA5870B7}"/>
              </a:ext>
            </a:extLst>
          </p:cNvPr>
          <p:cNvPicPr>
            <a:picLocks noChangeAspect="1"/>
          </p:cNvPicPr>
          <p:nvPr>
            <a:audioFile r:link="rId2"/>
            <p:extLst>
              <p:ext uri="{DAA4B4D4-6D71-4841-9C94-3DE7FCFB9230}">
                <p14:media xmlns:p14="http://schemas.microsoft.com/office/powerpoint/2010/main" r:embed="rId1"/>
              </p:ext>
            </p:extLst>
          </p:nvPr>
        </p:nvPicPr>
        <p:blipFill>
          <a:blip r:embed="rId4"/>
          <a:srcRect l="-203125" t="-203125" r="-203125" b="-203125"/>
          <a:stretch>
            <a:fillRect/>
          </a:stretch>
        </p:blipFill>
        <p:spPr>
          <a:xfrm>
            <a:off x="10052304" y="4718304"/>
            <a:ext cx="2057400" cy="2057400"/>
          </a:xfrm>
          <a:prstGeom prst="ellipse">
            <a:avLst/>
          </a:prstGeom>
        </p:spPr>
      </p:pic>
    </p:spTree>
    <p:extLst>
      <p:ext uri="{BB962C8B-B14F-4D97-AF65-F5344CB8AC3E}">
        <p14:creationId xmlns:p14="http://schemas.microsoft.com/office/powerpoint/2010/main" val="2650120504"/>
      </p:ext>
    </p:extLst>
  </p:cSld>
  <p:clrMapOvr>
    <a:masterClrMapping/>
  </p:clrMapOvr>
  <mc:AlternateContent xmlns:mc="http://schemas.openxmlformats.org/markup-compatibility/2006">
    <mc:Choice xmlns:p14="http://schemas.microsoft.com/office/powerpoint/2010/main" Requires="p14">
      <p:transition spd="slow" p14:dur="2000" advTm="4419"/>
    </mc:Choice>
    <mc:Fallback>
      <p:transition spd="slow" advTm="4419"/>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0"/>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10"/>
                </p:tgtEl>
              </p:cMediaNode>
            </p:audio>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5373227-2B58-A0BB-F67E-7FB7B62D334E}"/>
              </a:ext>
            </a:extLst>
          </p:cNvPr>
          <p:cNvSpPr>
            <a:spLocks noGrp="1"/>
          </p:cNvSpPr>
          <p:nvPr>
            <p:ph type="title"/>
          </p:nvPr>
        </p:nvSpPr>
        <p:spPr/>
        <p:txBody>
          <a:bodyPr/>
          <a:lstStyle/>
          <a:p>
            <a:r>
              <a:rPr kumimoji="1" lang="ja-JP" altLang="en-US" dirty="0"/>
              <a:t>評価方法</a:t>
            </a:r>
          </a:p>
        </p:txBody>
      </p:sp>
      <p:sp>
        <p:nvSpPr>
          <p:cNvPr id="3" name="コンテンツ プレースホルダー 2">
            <a:extLst>
              <a:ext uri="{FF2B5EF4-FFF2-40B4-BE49-F238E27FC236}">
                <a16:creationId xmlns:a16="http://schemas.microsoft.com/office/drawing/2014/main" id="{E05B3BDA-ABD8-290E-59DA-071BE63EA1E0}"/>
              </a:ext>
            </a:extLst>
          </p:cNvPr>
          <p:cNvSpPr>
            <a:spLocks noGrp="1"/>
          </p:cNvSpPr>
          <p:nvPr>
            <p:ph idx="1"/>
          </p:nvPr>
        </p:nvSpPr>
        <p:spPr/>
        <p:txBody>
          <a:bodyPr/>
          <a:lstStyle/>
          <a:p>
            <a:r>
              <a:rPr kumimoji="1" lang="ja-JP" altLang="en-US" dirty="0"/>
              <a:t>提案手法の性能評価には，複数の指標を用いた包括的なアプローチを採用</a:t>
            </a:r>
            <a:endParaRPr kumimoji="1" lang="en-US" altLang="ja-JP" dirty="0"/>
          </a:p>
          <a:p>
            <a:endParaRPr lang="en-US" altLang="ja-JP" dirty="0"/>
          </a:p>
          <a:p>
            <a:r>
              <a:rPr kumimoji="1" lang="ja-JP" altLang="en-US" dirty="0"/>
              <a:t>評価の中心は，</a:t>
            </a:r>
            <a:r>
              <a:rPr kumimoji="1" lang="en-US" altLang="ja-JP" dirty="0">
                <a:solidFill>
                  <a:srgbClr val="FF0000"/>
                </a:solidFill>
              </a:rPr>
              <a:t>LLM</a:t>
            </a:r>
            <a:r>
              <a:rPr kumimoji="1" lang="ja-JP" altLang="en-US" dirty="0">
                <a:solidFill>
                  <a:srgbClr val="FF0000"/>
                </a:solidFill>
              </a:rPr>
              <a:t>の特徴量から生成された潜在表現に基づく</a:t>
            </a:r>
            <a:r>
              <a:rPr kumimoji="1" lang="en-US" altLang="ja-JP" dirty="0">
                <a:solidFill>
                  <a:srgbClr val="FF0000"/>
                </a:solidFill>
              </a:rPr>
              <a:t>trajectory</a:t>
            </a:r>
            <a:r>
              <a:rPr kumimoji="1" lang="ja-JP" altLang="en-US" dirty="0">
                <a:solidFill>
                  <a:srgbClr val="FF0000"/>
                </a:solidFill>
              </a:rPr>
              <a:t>上での方策学習とその性能である．この評価は，エージェントが環境内で目標を効果的に達成できるかを確認することを目的とする．</a:t>
            </a:r>
          </a:p>
        </p:txBody>
      </p:sp>
      <p:pic>
        <p:nvPicPr>
          <p:cNvPr id="11" name="オーディオ 10">
            <a:hlinkClick r:id="" action="ppaction://media"/>
            <a:extLst>
              <a:ext uri="{FF2B5EF4-FFF2-40B4-BE49-F238E27FC236}">
                <a16:creationId xmlns:a16="http://schemas.microsoft.com/office/drawing/2014/main" id="{A24F08BC-316A-B608-7EE2-EE09583B513E}"/>
              </a:ext>
            </a:extLst>
          </p:cNvPr>
          <p:cNvPicPr>
            <a:picLocks noChangeAspect="1"/>
          </p:cNvPicPr>
          <p:nvPr>
            <a:audioFile r:link="rId2"/>
            <p:extLst>
              <p:ext uri="{DAA4B4D4-6D71-4841-9C94-3DE7FCFB9230}">
                <p14:media xmlns:p14="http://schemas.microsoft.com/office/powerpoint/2010/main" r:embed="rId1"/>
              </p:ext>
            </p:extLst>
          </p:nvPr>
        </p:nvPicPr>
        <p:blipFill>
          <a:blip r:embed="rId4"/>
          <a:srcRect l="-203125" t="-203125" r="-203125" b="-203125"/>
          <a:stretch>
            <a:fillRect/>
          </a:stretch>
        </p:blipFill>
        <p:spPr>
          <a:xfrm>
            <a:off x="10052304" y="4718304"/>
            <a:ext cx="2057400" cy="2057400"/>
          </a:xfrm>
          <a:prstGeom prst="ellipse">
            <a:avLst/>
          </a:prstGeom>
        </p:spPr>
      </p:pic>
    </p:spTree>
    <p:extLst>
      <p:ext uri="{BB962C8B-B14F-4D97-AF65-F5344CB8AC3E}">
        <p14:creationId xmlns:p14="http://schemas.microsoft.com/office/powerpoint/2010/main" val="102421008"/>
      </p:ext>
    </p:extLst>
  </p:cSld>
  <p:clrMapOvr>
    <a:masterClrMapping/>
  </p:clrMapOvr>
  <mc:AlternateContent xmlns:mc="http://schemas.openxmlformats.org/markup-compatibility/2006">
    <mc:Choice xmlns:p14="http://schemas.microsoft.com/office/powerpoint/2010/main" Requires="p14">
      <p:transition spd="slow" p14:dur="2000" advTm="8737"/>
    </mc:Choice>
    <mc:Fallback>
      <p:transition spd="slow" advTm="8737"/>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1"/>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11"/>
                </p:tgtEl>
              </p:cMediaNode>
            </p:audio>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a:extLst>
              <a:ext uri="{FF2B5EF4-FFF2-40B4-BE49-F238E27FC236}">
                <a16:creationId xmlns:a16="http://schemas.microsoft.com/office/drawing/2014/main" id="{1A11E2B3-E7BA-987B-2F6F-F095AE2B043A}"/>
              </a:ext>
            </a:extLst>
          </p:cNvPr>
          <p:cNvSpPr>
            <a:spLocks noGrp="1"/>
          </p:cNvSpPr>
          <p:nvPr>
            <p:ph idx="1"/>
          </p:nvPr>
        </p:nvSpPr>
        <p:spPr>
          <a:xfrm>
            <a:off x="838200" y="914400"/>
            <a:ext cx="10515600" cy="5262563"/>
          </a:xfrm>
        </p:spPr>
        <p:txBody>
          <a:bodyPr/>
          <a:lstStyle/>
          <a:p>
            <a:endParaRPr kumimoji="1" lang="en-US" altLang="ja-JP" dirty="0"/>
          </a:p>
          <a:p>
            <a:endParaRPr lang="en-US" altLang="ja-JP" dirty="0"/>
          </a:p>
          <a:p>
            <a:endParaRPr kumimoji="1" lang="en-US" altLang="ja-JP" dirty="0"/>
          </a:p>
          <a:p>
            <a:pPr marL="0" indent="0">
              <a:buNone/>
            </a:pPr>
            <a:r>
              <a:rPr kumimoji="1" lang="ja-JP" altLang="en-US" sz="4000" dirty="0"/>
              <a:t>本評価プロセスを通じて，提案手法がエージェントのタスク遂行能力をいかに向上させるかを詳細に分析し，その理論的および実践的な有効性を明らかにする</a:t>
            </a:r>
          </a:p>
        </p:txBody>
      </p:sp>
      <p:pic>
        <p:nvPicPr>
          <p:cNvPr id="10" name="オーディオ 9">
            <a:hlinkClick r:id="" action="ppaction://media"/>
            <a:extLst>
              <a:ext uri="{FF2B5EF4-FFF2-40B4-BE49-F238E27FC236}">
                <a16:creationId xmlns:a16="http://schemas.microsoft.com/office/drawing/2014/main" id="{1F5D5684-F792-B42C-5D91-77B5D63172C5}"/>
              </a:ext>
            </a:extLst>
          </p:cNvPr>
          <p:cNvPicPr>
            <a:picLocks noChangeAspect="1"/>
          </p:cNvPicPr>
          <p:nvPr>
            <a:audioFile r:link="rId2"/>
            <p:extLst>
              <p:ext uri="{DAA4B4D4-6D71-4841-9C94-3DE7FCFB9230}">
                <p14:media xmlns:p14="http://schemas.microsoft.com/office/powerpoint/2010/main" r:embed="rId1"/>
              </p:ext>
            </p:extLst>
          </p:nvPr>
        </p:nvPicPr>
        <p:blipFill>
          <a:blip r:embed="rId4"/>
          <a:srcRect l="-203125" t="-203125" r="-203125" b="-203125"/>
          <a:stretch>
            <a:fillRect/>
          </a:stretch>
        </p:blipFill>
        <p:spPr>
          <a:xfrm>
            <a:off x="10052304" y="4718304"/>
            <a:ext cx="2057400" cy="2057400"/>
          </a:xfrm>
          <a:prstGeom prst="ellipse">
            <a:avLst/>
          </a:prstGeom>
        </p:spPr>
      </p:pic>
    </p:spTree>
    <p:extLst>
      <p:ext uri="{BB962C8B-B14F-4D97-AF65-F5344CB8AC3E}">
        <p14:creationId xmlns:p14="http://schemas.microsoft.com/office/powerpoint/2010/main" val="1676505761"/>
      </p:ext>
    </p:extLst>
  </p:cSld>
  <p:clrMapOvr>
    <a:masterClrMapping/>
  </p:clrMapOvr>
  <mc:AlternateContent xmlns:mc="http://schemas.openxmlformats.org/markup-compatibility/2006">
    <mc:Choice xmlns:p14="http://schemas.microsoft.com/office/powerpoint/2010/main" Requires="p14">
      <p:transition spd="slow" p14:dur="2000" advTm="2047"/>
    </mc:Choice>
    <mc:Fallback>
      <p:transition spd="slow" advTm="2047"/>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0"/>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10"/>
                </p:tgtEl>
              </p:cMediaNode>
            </p:audio>
          </p:childTnLst>
        </p:cTn>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26</TotalTime>
  <Words>547</Words>
  <Application>Microsoft Office PowerPoint</Application>
  <PresentationFormat>ワイド画面</PresentationFormat>
  <Paragraphs>47</Paragraphs>
  <Slides>10</Slides>
  <Notes>0</Notes>
  <HiddenSlides>0</HiddenSlides>
  <MMClips>10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10</vt:i4>
      </vt:variant>
    </vt:vector>
  </HeadingPairs>
  <TitlesOfParts>
    <vt:vector size="15" baseType="lpstr">
      <vt:lpstr>NotoSansJP</vt:lpstr>
      <vt:lpstr>游ゴシック</vt:lpstr>
      <vt:lpstr>游ゴシック Light</vt:lpstr>
      <vt:lpstr>Arial</vt:lpstr>
      <vt:lpstr>Office テーマ</vt:lpstr>
      <vt:lpstr>    世界モデルと知能　 研究発表 「視覚言語モデルと世界モデルの接地」 　</vt:lpstr>
      <vt:lpstr>GenRL</vt:lpstr>
      <vt:lpstr>手法</vt:lpstr>
      <vt:lpstr>ALFREDベンチマーク</vt:lpstr>
      <vt:lpstr>ALFWorldベンチマーク</vt:lpstr>
      <vt:lpstr>取り組んだこと</vt:lpstr>
      <vt:lpstr>PowerPoint プレゼンテーション</vt:lpstr>
      <vt:lpstr>評価方法</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224067731</dc:creator>
  <cp:lastModifiedBy>224067731</cp:lastModifiedBy>
  <cp:revision>1</cp:revision>
  <dcterms:created xsi:type="dcterms:W3CDTF">2025-01-13T05:48:20Z</dcterms:created>
  <dcterms:modified xsi:type="dcterms:W3CDTF">2025-01-13T06:15:10Z</dcterms:modified>
</cp:coreProperties>
</file>