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79" r:id="rId5"/>
    <p:sldId id="280" r:id="rId6"/>
    <p:sldId id="274" r:id="rId7"/>
    <p:sldId id="275" r:id="rId8"/>
    <p:sldId id="276" r:id="rId9"/>
    <p:sldId id="285" r:id="rId10"/>
    <p:sldId id="281" r:id="rId11"/>
    <p:sldId id="286" r:id="rId12"/>
    <p:sldId id="287" r:id="rId13"/>
    <p:sldId id="277" r:id="rId14"/>
    <p:sldId id="278" r:id="rId15"/>
    <p:sldId id="258" r:id="rId16"/>
    <p:sldId id="259" r:id="rId17"/>
    <p:sldId id="260" r:id="rId18"/>
    <p:sldId id="261" r:id="rId19"/>
    <p:sldId id="291" r:id="rId20"/>
    <p:sldId id="292" r:id="rId21"/>
    <p:sldId id="294" r:id="rId22"/>
    <p:sldId id="295" r:id="rId23"/>
    <p:sldId id="296" r:id="rId24"/>
    <p:sldId id="297" r:id="rId25"/>
    <p:sldId id="262" r:id="rId26"/>
    <p:sldId id="289" r:id="rId27"/>
    <p:sldId id="290" r:id="rId28"/>
    <p:sldId id="298" r:id="rId29"/>
    <p:sldId id="299" r:id="rId30"/>
    <p:sldId id="263" r:id="rId31"/>
    <p:sldId id="264" r:id="rId32"/>
    <p:sldId id="269" r:id="rId33"/>
    <p:sldId id="270" r:id="rId34"/>
    <p:sldId id="271" r:id="rId35"/>
    <p:sldId id="272" r:id="rId36"/>
    <p:sldId id="273" r:id="rId37"/>
    <p:sldId id="266" r:id="rId38"/>
    <p:sldId id="267" r:id="rId39"/>
    <p:sldId id="268" r:id="rId40"/>
    <p:sldId id="282" r:id="rId41"/>
    <p:sldId id="283" r:id="rId42"/>
    <p:sldId id="284" r:id="rId4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7E4BE0-9049-4AC3-B301-841A2553FDE3}" v="225" dt="2025-06-12T14:23:04.02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和之 吉川" userId="00bda2e2763095d7" providerId="LiveId" clId="{F87E4BE0-9049-4AC3-B301-841A2553FDE3}"/>
    <pc:docChg chg="undo redo custSel addSld delSld modSld sldOrd addMainMaster delMainMaster">
      <pc:chgData name="和之 吉川" userId="00bda2e2763095d7" providerId="LiveId" clId="{F87E4BE0-9049-4AC3-B301-841A2553FDE3}" dt="2025-06-12T14:25:18.208" v="1163" actId="5793"/>
      <pc:docMkLst>
        <pc:docMk/>
      </pc:docMkLst>
      <pc:sldChg chg="addSp modSp mod setBg modClrScheme setClrOvrMap chgLayout">
        <pc:chgData name="和之 吉川" userId="00bda2e2763095d7" providerId="LiveId" clId="{F87E4BE0-9049-4AC3-B301-841A2553FDE3}" dt="2025-05-29T02:48:39.937" v="278" actId="20577"/>
        <pc:sldMkLst>
          <pc:docMk/>
          <pc:sldMk cId="1174483842" sldId="256"/>
        </pc:sldMkLst>
        <pc:spChg chg="mod">
          <ac:chgData name="和之 吉川" userId="00bda2e2763095d7" providerId="LiveId" clId="{F87E4BE0-9049-4AC3-B301-841A2553FDE3}" dt="2025-05-29T02:32:24.853" v="85"/>
          <ac:spMkLst>
            <pc:docMk/>
            <pc:sldMk cId="1174483842" sldId="256"/>
            <ac:spMk id="2" creationId="{CC2572B4-D81A-C508-FACB-FA621A0EDAF8}"/>
          </ac:spMkLst>
        </pc:spChg>
        <pc:spChg chg="mod">
          <ac:chgData name="和之 吉川" userId="00bda2e2763095d7" providerId="LiveId" clId="{F87E4BE0-9049-4AC3-B301-841A2553FDE3}" dt="2025-05-29T02:48:39.937" v="278" actId="20577"/>
          <ac:spMkLst>
            <pc:docMk/>
            <pc:sldMk cId="1174483842" sldId="256"/>
            <ac:spMk id="3" creationId="{0FA02C46-CFAF-140A-CCF4-D97606F3613F}"/>
          </ac:spMkLst>
        </pc:spChg>
        <pc:spChg chg="add">
          <ac:chgData name="和之 吉川" userId="00bda2e2763095d7" providerId="LiveId" clId="{F87E4BE0-9049-4AC3-B301-841A2553FDE3}" dt="2025-05-29T02:22:49.133" v="0" actId="26606"/>
          <ac:spMkLst>
            <pc:docMk/>
            <pc:sldMk cId="1174483842" sldId="256"/>
            <ac:spMk id="9" creationId="{19F9BF86-FE94-4517-B97D-026C7515E589}"/>
          </ac:spMkLst>
        </pc:spChg>
        <pc:spChg chg="add">
          <ac:chgData name="和之 吉川" userId="00bda2e2763095d7" providerId="LiveId" clId="{F87E4BE0-9049-4AC3-B301-841A2553FDE3}" dt="2025-05-29T02:22:49.133" v="0" actId="26606"/>
          <ac:spMkLst>
            <pc:docMk/>
            <pc:sldMk cId="1174483842" sldId="256"/>
            <ac:spMk id="11" creationId="{36136311-C81B-47C5-AE0A-5641A5A59520}"/>
          </ac:spMkLst>
        </pc:spChg>
        <pc:picChg chg="add">
          <ac:chgData name="和之 吉川" userId="00bda2e2763095d7" providerId="LiveId" clId="{F87E4BE0-9049-4AC3-B301-841A2553FDE3}" dt="2025-05-29T02:22:49.133" v="0" actId="26606"/>
          <ac:picMkLst>
            <pc:docMk/>
            <pc:sldMk cId="1174483842" sldId="256"/>
            <ac:picMk id="4" creationId="{81590AF8-608A-4283-D1EC-9F9EA21EC4F2}"/>
          </ac:picMkLst>
        </pc:picChg>
        <pc:cxnChg chg="add">
          <ac:chgData name="和之 吉川" userId="00bda2e2763095d7" providerId="LiveId" clId="{F87E4BE0-9049-4AC3-B301-841A2553FDE3}" dt="2025-05-29T02:22:49.133" v="0" actId="26606"/>
          <ac:cxnSpMkLst>
            <pc:docMk/>
            <pc:sldMk cId="1174483842" sldId="256"/>
            <ac:cxnSpMk id="13" creationId="{7CC73A33-65FF-41A9-A3B0-006753CD1028}"/>
          </ac:cxnSpMkLst>
        </pc:cxnChg>
      </pc:sldChg>
      <pc:sldChg chg="addSp delSp modSp new mod">
        <pc:chgData name="和之 吉川" userId="00bda2e2763095d7" providerId="LiveId" clId="{F87E4BE0-9049-4AC3-B301-841A2553FDE3}" dt="2025-06-12T09:27:27.460" v="454" actId="20577"/>
        <pc:sldMkLst>
          <pc:docMk/>
          <pc:sldMk cId="3000204224" sldId="257"/>
        </pc:sldMkLst>
        <pc:spChg chg="mod">
          <ac:chgData name="和之 吉川" userId="00bda2e2763095d7" providerId="LiveId" clId="{F87E4BE0-9049-4AC3-B301-841A2553FDE3}" dt="2025-05-29T02:35:46.922" v="87" actId="120"/>
          <ac:spMkLst>
            <pc:docMk/>
            <pc:sldMk cId="3000204224" sldId="257"/>
            <ac:spMk id="2" creationId="{E5A9FFE3-8B08-BDAE-A8C3-0CD982CFD15F}"/>
          </ac:spMkLst>
        </pc:spChg>
        <pc:spChg chg="add del mod">
          <ac:chgData name="和之 吉川" userId="00bda2e2763095d7" providerId="LiveId" clId="{F87E4BE0-9049-4AC3-B301-841A2553FDE3}" dt="2025-06-12T09:27:27.460" v="454" actId="20577"/>
          <ac:spMkLst>
            <pc:docMk/>
            <pc:sldMk cId="3000204224" sldId="257"/>
            <ac:spMk id="3" creationId="{E77DD1D2-1F14-4CA4-6C92-A142923AB531}"/>
          </ac:spMkLst>
        </pc:spChg>
      </pc:sldChg>
      <pc:sldChg chg="addSp delSp modSp new mod">
        <pc:chgData name="和之 吉川" userId="00bda2e2763095d7" providerId="LiveId" clId="{F87E4BE0-9049-4AC3-B301-841A2553FDE3}" dt="2025-06-12T13:11:10.989" v="675" actId="20577"/>
        <pc:sldMkLst>
          <pc:docMk/>
          <pc:sldMk cId="2890298286" sldId="258"/>
        </pc:sldMkLst>
        <pc:spChg chg="mod">
          <ac:chgData name="和之 吉川" userId="00bda2e2763095d7" providerId="LiveId" clId="{F87E4BE0-9049-4AC3-B301-841A2553FDE3}" dt="2025-05-29T02:25:29.088" v="25"/>
          <ac:spMkLst>
            <pc:docMk/>
            <pc:sldMk cId="2890298286" sldId="258"/>
            <ac:spMk id="2" creationId="{F96A9727-79D4-37FA-CDE3-19181B5EB645}"/>
          </ac:spMkLst>
        </pc:spChg>
        <pc:spChg chg="add del mod">
          <ac:chgData name="和之 吉川" userId="00bda2e2763095d7" providerId="LiveId" clId="{F87E4BE0-9049-4AC3-B301-841A2553FDE3}" dt="2025-06-12T13:11:10.989" v="675" actId="20577"/>
          <ac:spMkLst>
            <pc:docMk/>
            <pc:sldMk cId="2890298286" sldId="258"/>
            <ac:spMk id="3" creationId="{3F83C701-C172-795E-552A-937982E200F0}"/>
          </ac:spMkLst>
        </pc:spChg>
        <pc:spChg chg="add">
          <ac:chgData name="和之 吉川" userId="00bda2e2763095d7" providerId="LiveId" clId="{F87E4BE0-9049-4AC3-B301-841A2553FDE3}" dt="2025-06-12T13:09:58.510" v="665"/>
          <ac:spMkLst>
            <pc:docMk/>
            <pc:sldMk cId="2890298286" sldId="258"/>
            <ac:spMk id="4" creationId="{1289B429-6290-3B15-8A37-B8707CBAD4E0}"/>
          </ac:spMkLst>
        </pc:spChg>
        <pc:spChg chg="add">
          <ac:chgData name="和之 吉川" userId="00bda2e2763095d7" providerId="LiveId" clId="{F87E4BE0-9049-4AC3-B301-841A2553FDE3}" dt="2025-06-12T13:10:29.520" v="668"/>
          <ac:spMkLst>
            <pc:docMk/>
            <pc:sldMk cId="2890298286" sldId="258"/>
            <ac:spMk id="5" creationId="{719111A4-CDAB-2124-BD29-24EC6B7E66E1}"/>
          </ac:spMkLst>
        </pc:spChg>
      </pc:sldChg>
      <pc:sldChg chg="addSp delSp modSp new mod">
        <pc:chgData name="和之 吉川" userId="00bda2e2763095d7" providerId="LiveId" clId="{F87E4BE0-9049-4AC3-B301-841A2553FDE3}" dt="2025-06-12T09:32:39.129" v="456" actId="13926"/>
        <pc:sldMkLst>
          <pc:docMk/>
          <pc:sldMk cId="2411998750" sldId="259"/>
        </pc:sldMkLst>
        <pc:spChg chg="mod">
          <ac:chgData name="和之 吉川" userId="00bda2e2763095d7" providerId="LiveId" clId="{F87E4BE0-9049-4AC3-B301-841A2553FDE3}" dt="2025-05-29T02:26:06.155" v="32"/>
          <ac:spMkLst>
            <pc:docMk/>
            <pc:sldMk cId="2411998750" sldId="259"/>
            <ac:spMk id="2" creationId="{E7347987-416A-0D49-2F4B-17266F4ADFF7}"/>
          </ac:spMkLst>
        </pc:spChg>
        <pc:spChg chg="add del mod">
          <ac:chgData name="和之 吉川" userId="00bda2e2763095d7" providerId="LiveId" clId="{F87E4BE0-9049-4AC3-B301-841A2553FDE3}" dt="2025-06-12T09:32:39.129" v="456" actId="13926"/>
          <ac:spMkLst>
            <pc:docMk/>
            <pc:sldMk cId="2411998750" sldId="259"/>
            <ac:spMk id="3" creationId="{43463696-BC8F-ED40-EA98-D526C82B23BD}"/>
          </ac:spMkLst>
        </pc:spChg>
      </pc:sldChg>
      <pc:sldChg chg="modSp new mod">
        <pc:chgData name="和之 吉川" userId="00bda2e2763095d7" providerId="LiveId" clId="{F87E4BE0-9049-4AC3-B301-841A2553FDE3}" dt="2025-05-29T02:26:52.022" v="46"/>
        <pc:sldMkLst>
          <pc:docMk/>
          <pc:sldMk cId="3907366904" sldId="260"/>
        </pc:sldMkLst>
        <pc:spChg chg="mod">
          <ac:chgData name="和之 吉川" userId="00bda2e2763095d7" providerId="LiveId" clId="{F87E4BE0-9049-4AC3-B301-841A2553FDE3}" dt="2025-05-29T02:26:43.047" v="45" actId="20577"/>
          <ac:spMkLst>
            <pc:docMk/>
            <pc:sldMk cId="3907366904" sldId="260"/>
            <ac:spMk id="2" creationId="{B3F09B84-3957-85A3-D7A5-AD22638F611B}"/>
          </ac:spMkLst>
        </pc:spChg>
        <pc:spChg chg="mod">
          <ac:chgData name="和之 吉川" userId="00bda2e2763095d7" providerId="LiveId" clId="{F87E4BE0-9049-4AC3-B301-841A2553FDE3}" dt="2025-05-29T02:26:52.022" v="46"/>
          <ac:spMkLst>
            <pc:docMk/>
            <pc:sldMk cId="3907366904" sldId="260"/>
            <ac:spMk id="3" creationId="{253822C8-C076-8E85-DEDC-D2D4DEA703AF}"/>
          </ac:spMkLst>
        </pc:spChg>
      </pc:sldChg>
      <pc:sldChg chg="addSp delSp modSp new mod">
        <pc:chgData name="和之 吉川" userId="00bda2e2763095d7" providerId="LiveId" clId="{F87E4BE0-9049-4AC3-B301-841A2553FDE3}" dt="2025-06-12T14:19:09.482" v="1100" actId="21"/>
        <pc:sldMkLst>
          <pc:docMk/>
          <pc:sldMk cId="1370501437" sldId="261"/>
        </pc:sldMkLst>
        <pc:spChg chg="mod">
          <ac:chgData name="和之 吉川" userId="00bda2e2763095d7" providerId="LiveId" clId="{F87E4BE0-9049-4AC3-B301-841A2553FDE3}" dt="2025-05-29T02:27:04.056" v="47"/>
          <ac:spMkLst>
            <pc:docMk/>
            <pc:sldMk cId="1370501437" sldId="261"/>
            <ac:spMk id="2" creationId="{3681A478-2D4D-8967-9F6D-FD17762E5C17}"/>
          </ac:spMkLst>
        </pc:spChg>
        <pc:spChg chg="add del mod">
          <ac:chgData name="和之 吉川" userId="00bda2e2763095d7" providerId="LiveId" clId="{F87E4BE0-9049-4AC3-B301-841A2553FDE3}" dt="2025-06-12T14:19:09.482" v="1100" actId="21"/>
          <ac:spMkLst>
            <pc:docMk/>
            <pc:sldMk cId="1370501437" sldId="261"/>
            <ac:spMk id="3" creationId="{95F70A85-C908-E2CE-5D8C-99475B65DBFE}"/>
          </ac:spMkLst>
        </pc:spChg>
      </pc:sldChg>
      <pc:sldChg chg="addSp delSp modSp new mod">
        <pc:chgData name="和之 吉川" userId="00bda2e2763095d7" providerId="LiveId" clId="{F87E4BE0-9049-4AC3-B301-841A2553FDE3}" dt="2025-05-29T02:27:55.038" v="62" actId="20577"/>
        <pc:sldMkLst>
          <pc:docMk/>
          <pc:sldMk cId="1518967016" sldId="262"/>
        </pc:sldMkLst>
        <pc:spChg chg="mod">
          <ac:chgData name="和之 吉川" userId="00bda2e2763095d7" providerId="LiveId" clId="{F87E4BE0-9049-4AC3-B301-841A2553FDE3}" dt="2025-05-29T02:27:35.493" v="55"/>
          <ac:spMkLst>
            <pc:docMk/>
            <pc:sldMk cId="1518967016" sldId="262"/>
            <ac:spMk id="2" creationId="{FFB91CAD-2C14-6B7F-CAB1-798EC456B3FE}"/>
          </ac:spMkLst>
        </pc:spChg>
        <pc:spChg chg="add del mod">
          <ac:chgData name="和之 吉川" userId="00bda2e2763095d7" providerId="LiveId" clId="{F87E4BE0-9049-4AC3-B301-841A2553FDE3}" dt="2025-05-29T02:27:55.038" v="62" actId="20577"/>
          <ac:spMkLst>
            <pc:docMk/>
            <pc:sldMk cId="1518967016" sldId="262"/>
            <ac:spMk id="3" creationId="{520E5A3B-F3DB-01ED-2527-8796B8406EEC}"/>
          </ac:spMkLst>
        </pc:spChg>
      </pc:sldChg>
      <pc:sldChg chg="addSp delSp modSp new mod">
        <pc:chgData name="和之 吉川" userId="00bda2e2763095d7" providerId="LiveId" clId="{F87E4BE0-9049-4AC3-B301-841A2553FDE3}" dt="2025-06-12T12:58:07.400" v="631" actId="13926"/>
        <pc:sldMkLst>
          <pc:docMk/>
          <pc:sldMk cId="849090009" sldId="263"/>
        </pc:sldMkLst>
        <pc:spChg chg="mod">
          <ac:chgData name="和之 吉川" userId="00bda2e2763095d7" providerId="LiveId" clId="{F87E4BE0-9049-4AC3-B301-841A2553FDE3}" dt="2025-05-29T02:28:10.772" v="66"/>
          <ac:spMkLst>
            <pc:docMk/>
            <pc:sldMk cId="849090009" sldId="263"/>
            <ac:spMk id="2" creationId="{E251208C-5E33-87D2-233E-67757484C06C}"/>
          </ac:spMkLst>
        </pc:spChg>
        <pc:spChg chg="add del mod">
          <ac:chgData name="和之 吉川" userId="00bda2e2763095d7" providerId="LiveId" clId="{F87E4BE0-9049-4AC3-B301-841A2553FDE3}" dt="2025-06-12T12:58:07.400" v="631" actId="13926"/>
          <ac:spMkLst>
            <pc:docMk/>
            <pc:sldMk cId="849090009" sldId="263"/>
            <ac:spMk id="3" creationId="{2EBCF266-5767-1E8B-25D7-1ACAB9F8147C}"/>
          </ac:spMkLst>
        </pc:spChg>
      </pc:sldChg>
      <pc:sldChg chg="addSp delSp modSp new mod">
        <pc:chgData name="和之 吉川" userId="00bda2e2763095d7" providerId="LiveId" clId="{F87E4BE0-9049-4AC3-B301-841A2553FDE3}" dt="2025-05-29T02:28:53.116" v="80" actId="20577"/>
        <pc:sldMkLst>
          <pc:docMk/>
          <pc:sldMk cId="2350737128" sldId="264"/>
        </pc:sldMkLst>
        <pc:spChg chg="mod">
          <ac:chgData name="和之 吉川" userId="00bda2e2763095d7" providerId="LiveId" clId="{F87E4BE0-9049-4AC3-B301-841A2553FDE3}" dt="2025-05-29T02:28:36.744" v="74"/>
          <ac:spMkLst>
            <pc:docMk/>
            <pc:sldMk cId="2350737128" sldId="264"/>
            <ac:spMk id="2" creationId="{18F5699E-B6E0-03C7-8188-B6960F057C07}"/>
          </ac:spMkLst>
        </pc:spChg>
        <pc:spChg chg="add del mod">
          <ac:chgData name="和之 吉川" userId="00bda2e2763095d7" providerId="LiveId" clId="{F87E4BE0-9049-4AC3-B301-841A2553FDE3}" dt="2025-05-29T02:28:53.116" v="80" actId="20577"/>
          <ac:spMkLst>
            <pc:docMk/>
            <pc:sldMk cId="2350737128" sldId="264"/>
            <ac:spMk id="3" creationId="{DF0BCC98-6FC9-745D-0F4A-86689C09545F}"/>
          </ac:spMkLst>
        </pc:spChg>
      </pc:sldChg>
      <pc:sldChg chg="modSp new mod">
        <pc:chgData name="和之 吉川" userId="00bda2e2763095d7" providerId="LiveId" clId="{F87E4BE0-9049-4AC3-B301-841A2553FDE3}" dt="2025-06-12T12:41:40.134" v="564" actId="20577"/>
        <pc:sldMkLst>
          <pc:docMk/>
          <pc:sldMk cId="1997097302" sldId="265"/>
        </pc:sldMkLst>
        <pc:spChg chg="mod">
          <ac:chgData name="和之 吉川" userId="00bda2e2763095d7" providerId="LiveId" clId="{F87E4BE0-9049-4AC3-B301-841A2553FDE3}" dt="2025-06-12T12:41:40.134" v="564" actId="20577"/>
          <ac:spMkLst>
            <pc:docMk/>
            <pc:sldMk cId="1997097302" sldId="265"/>
            <ac:spMk id="2" creationId="{95AA9A1F-39BC-4B1C-570C-8EDF139C2B76}"/>
          </ac:spMkLst>
        </pc:spChg>
        <pc:spChg chg="mod">
          <ac:chgData name="和之 吉川" userId="00bda2e2763095d7" providerId="LiveId" clId="{F87E4BE0-9049-4AC3-B301-841A2553FDE3}" dt="2025-06-12T12:41:29.048" v="559" actId="20577"/>
          <ac:spMkLst>
            <pc:docMk/>
            <pc:sldMk cId="1997097302" sldId="265"/>
            <ac:spMk id="3" creationId="{A95E31B4-9551-2E50-AC45-A4E9D38D9F88}"/>
          </ac:spMkLst>
        </pc:spChg>
      </pc:sldChg>
      <pc:sldChg chg="new del">
        <pc:chgData name="和之 吉川" userId="00bda2e2763095d7" providerId="LiveId" clId="{F87E4BE0-9049-4AC3-B301-841A2553FDE3}" dt="2025-05-29T02:28:59.829" v="81" actId="47"/>
        <pc:sldMkLst>
          <pc:docMk/>
          <pc:sldMk cId="2117225390" sldId="265"/>
        </pc:sldMkLst>
      </pc:sldChg>
      <pc:sldChg chg="addSp modSp new del mod">
        <pc:chgData name="和之 吉川" userId="00bda2e2763095d7" providerId="LiveId" clId="{F87E4BE0-9049-4AC3-B301-841A2553FDE3}" dt="2025-05-29T02:42:56.003" v="202" actId="47"/>
        <pc:sldMkLst>
          <pc:docMk/>
          <pc:sldMk cId="1258187686" sldId="266"/>
        </pc:sldMkLst>
      </pc:sldChg>
      <pc:sldChg chg="modSp new mod">
        <pc:chgData name="和之 吉川" userId="00bda2e2763095d7" providerId="LiveId" clId="{F87E4BE0-9049-4AC3-B301-841A2553FDE3}" dt="2025-05-29T02:43:48.303" v="218" actId="5793"/>
        <pc:sldMkLst>
          <pc:docMk/>
          <pc:sldMk cId="3572422050" sldId="266"/>
        </pc:sldMkLst>
        <pc:spChg chg="mod">
          <ac:chgData name="和之 吉川" userId="00bda2e2763095d7" providerId="LiveId" clId="{F87E4BE0-9049-4AC3-B301-841A2553FDE3}" dt="2025-05-29T02:43:02.745" v="207" actId="20577"/>
          <ac:spMkLst>
            <pc:docMk/>
            <pc:sldMk cId="3572422050" sldId="266"/>
            <ac:spMk id="2" creationId="{80E9C1D0-D207-29F4-0FC1-EF61468A4929}"/>
          </ac:spMkLst>
        </pc:spChg>
        <pc:spChg chg="mod">
          <ac:chgData name="和之 吉川" userId="00bda2e2763095d7" providerId="LiveId" clId="{F87E4BE0-9049-4AC3-B301-841A2553FDE3}" dt="2025-05-29T02:43:48.303" v="218" actId="5793"/>
          <ac:spMkLst>
            <pc:docMk/>
            <pc:sldMk cId="3572422050" sldId="266"/>
            <ac:spMk id="3" creationId="{0443EF1B-91BE-9F93-4423-FB8EB4345C05}"/>
          </ac:spMkLst>
        </pc:spChg>
      </pc:sldChg>
      <pc:sldChg chg="delSp modSp new mod">
        <pc:chgData name="和之 吉川" userId="00bda2e2763095d7" providerId="LiveId" clId="{F87E4BE0-9049-4AC3-B301-841A2553FDE3}" dt="2025-05-29T02:46:54.488" v="268" actId="20577"/>
        <pc:sldMkLst>
          <pc:docMk/>
          <pc:sldMk cId="3343689168" sldId="267"/>
        </pc:sldMkLst>
        <pc:spChg chg="mod">
          <ac:chgData name="和之 吉川" userId="00bda2e2763095d7" providerId="LiveId" clId="{F87E4BE0-9049-4AC3-B301-841A2553FDE3}" dt="2025-05-29T02:46:54.488" v="268" actId="20577"/>
          <ac:spMkLst>
            <pc:docMk/>
            <pc:sldMk cId="3343689168" sldId="267"/>
            <ac:spMk id="3" creationId="{39F27B72-847A-EFC1-B4CF-3428D4BFAA12}"/>
          </ac:spMkLst>
        </pc:spChg>
      </pc:sldChg>
      <pc:sldChg chg="addSp delSp modSp new mod">
        <pc:chgData name="和之 吉川" userId="00bda2e2763095d7" providerId="LiveId" clId="{F87E4BE0-9049-4AC3-B301-841A2553FDE3}" dt="2025-05-29T02:46:08.435" v="260" actId="14100"/>
        <pc:sldMkLst>
          <pc:docMk/>
          <pc:sldMk cId="1436667535" sldId="268"/>
        </pc:sldMkLst>
        <pc:spChg chg="mod">
          <ac:chgData name="和之 吉川" userId="00bda2e2763095d7" providerId="LiveId" clId="{F87E4BE0-9049-4AC3-B301-841A2553FDE3}" dt="2025-05-29T02:46:08.435" v="260" actId="14100"/>
          <ac:spMkLst>
            <pc:docMk/>
            <pc:sldMk cId="1436667535" sldId="268"/>
            <ac:spMk id="2" creationId="{505B35E6-410B-2282-649E-0D515378309A}"/>
          </ac:spMkLst>
        </pc:spChg>
        <pc:graphicFrameChg chg="add mod modGraphic">
          <ac:chgData name="和之 吉川" userId="00bda2e2763095d7" providerId="LiveId" clId="{F87E4BE0-9049-4AC3-B301-841A2553FDE3}" dt="2025-05-29T02:45:59.740" v="259" actId="14100"/>
          <ac:graphicFrameMkLst>
            <pc:docMk/>
            <pc:sldMk cId="1436667535" sldId="268"/>
            <ac:graphicFrameMk id="4" creationId="{4E165C83-6DD4-730B-E3F6-8E5A39F10503}"/>
          </ac:graphicFrameMkLst>
        </pc:graphicFrameChg>
      </pc:sldChg>
      <pc:sldChg chg="modSp new mod">
        <pc:chgData name="和之 吉川" userId="00bda2e2763095d7" providerId="LiveId" clId="{F87E4BE0-9049-4AC3-B301-841A2553FDE3}" dt="2025-06-12T09:11:08.810" v="399"/>
        <pc:sldMkLst>
          <pc:docMk/>
          <pc:sldMk cId="3613620418" sldId="269"/>
        </pc:sldMkLst>
        <pc:spChg chg="mod">
          <ac:chgData name="和之 吉川" userId="00bda2e2763095d7" providerId="LiveId" clId="{F87E4BE0-9049-4AC3-B301-841A2553FDE3}" dt="2025-06-12T09:06:59.759" v="329" actId="20577"/>
          <ac:spMkLst>
            <pc:docMk/>
            <pc:sldMk cId="3613620418" sldId="269"/>
            <ac:spMk id="2" creationId="{9058A7CE-EF86-D49D-8176-B79693F02ABE}"/>
          </ac:spMkLst>
        </pc:spChg>
        <pc:spChg chg="mod">
          <ac:chgData name="和之 吉川" userId="00bda2e2763095d7" providerId="LiveId" clId="{F87E4BE0-9049-4AC3-B301-841A2553FDE3}" dt="2025-06-12T09:11:08.810" v="399"/>
          <ac:spMkLst>
            <pc:docMk/>
            <pc:sldMk cId="3613620418" sldId="269"/>
            <ac:spMk id="3" creationId="{06AEF258-74A9-8994-E3F1-E9C7392A63AC}"/>
          </ac:spMkLst>
        </pc:spChg>
      </pc:sldChg>
      <pc:sldChg chg="addSp delSp modSp new mod setBg">
        <pc:chgData name="和之 吉川" userId="00bda2e2763095d7" providerId="LiveId" clId="{F87E4BE0-9049-4AC3-B301-841A2553FDE3}" dt="2025-06-12T09:10:07.778" v="377" actId="962"/>
        <pc:sldMkLst>
          <pc:docMk/>
          <pc:sldMk cId="3276561634" sldId="270"/>
        </pc:sldMkLst>
        <pc:spChg chg="del">
          <ac:chgData name="和之 吉川" userId="00bda2e2763095d7" providerId="LiveId" clId="{F87E4BE0-9049-4AC3-B301-841A2553FDE3}" dt="2025-06-12T09:10:05.271" v="375" actId="26606"/>
          <ac:spMkLst>
            <pc:docMk/>
            <pc:sldMk cId="3276561634" sldId="270"/>
            <ac:spMk id="2" creationId="{62352D8C-8C74-1E2B-184D-66687CD51897}"/>
          </ac:spMkLst>
        </pc:spChg>
        <pc:spChg chg="del">
          <ac:chgData name="和之 吉川" userId="00bda2e2763095d7" providerId="LiveId" clId="{F87E4BE0-9049-4AC3-B301-841A2553FDE3}" dt="2025-06-12T09:10:00.551" v="374" actId="22"/>
          <ac:spMkLst>
            <pc:docMk/>
            <pc:sldMk cId="3276561634" sldId="270"/>
            <ac:spMk id="3" creationId="{F50B0F35-6C1F-4CEE-65D9-77B5C0F752AF}"/>
          </ac:spMkLst>
        </pc:spChg>
        <pc:spChg chg="add">
          <ac:chgData name="和之 吉川" userId="00bda2e2763095d7" providerId="LiveId" clId="{F87E4BE0-9049-4AC3-B301-841A2553FDE3}" dt="2025-06-12T09:10:05.271" v="375" actId="26606"/>
          <ac:spMkLst>
            <pc:docMk/>
            <pc:sldMk cId="3276561634" sldId="270"/>
            <ac:spMk id="12" creationId="{149F9F0F-FB8C-5565-247C-BDCC156B5CAF}"/>
          </ac:spMkLst>
        </pc:spChg>
        <pc:spChg chg="add">
          <ac:chgData name="和之 吉川" userId="00bda2e2763095d7" providerId="LiveId" clId="{F87E4BE0-9049-4AC3-B301-841A2553FDE3}" dt="2025-06-12T09:10:05.271" v="375" actId="26606"/>
          <ac:spMkLst>
            <pc:docMk/>
            <pc:sldMk cId="3276561634" sldId="270"/>
            <ac:spMk id="14" creationId="{ABA4FDDF-F59C-428B-8603-3A86D75931AB}"/>
          </ac:spMkLst>
        </pc:spChg>
        <pc:picChg chg="add mod ord">
          <ac:chgData name="和之 吉川" userId="00bda2e2763095d7" providerId="LiveId" clId="{F87E4BE0-9049-4AC3-B301-841A2553FDE3}" dt="2025-06-12T09:10:07.778" v="377" actId="962"/>
          <ac:picMkLst>
            <pc:docMk/>
            <pc:sldMk cId="3276561634" sldId="270"/>
            <ac:picMk id="5" creationId="{D405025F-E2F4-4B62-7F80-FC4A6B358253}"/>
          </ac:picMkLst>
        </pc:picChg>
        <pc:cxnChg chg="add">
          <ac:chgData name="和之 吉川" userId="00bda2e2763095d7" providerId="LiveId" clId="{F87E4BE0-9049-4AC3-B301-841A2553FDE3}" dt="2025-06-12T09:10:05.271" v="375" actId="26606"/>
          <ac:cxnSpMkLst>
            <pc:docMk/>
            <pc:sldMk cId="3276561634" sldId="270"/>
            <ac:cxnSpMk id="10" creationId="{118E06E4-607B-144B-382B-AD3D06B1EE8C}"/>
          </ac:cxnSpMkLst>
        </pc:cxnChg>
      </pc:sldChg>
      <pc:sldChg chg="addSp modSp new mod">
        <pc:chgData name="和之 吉川" userId="00bda2e2763095d7" providerId="LiveId" clId="{F87E4BE0-9049-4AC3-B301-841A2553FDE3}" dt="2025-06-12T13:06:42.955" v="650" actId="20577"/>
        <pc:sldMkLst>
          <pc:docMk/>
          <pc:sldMk cId="3308804466" sldId="271"/>
        </pc:sldMkLst>
        <pc:spChg chg="mod">
          <ac:chgData name="和之 吉川" userId="00bda2e2763095d7" providerId="LiveId" clId="{F87E4BE0-9049-4AC3-B301-841A2553FDE3}" dt="2025-06-12T09:12:07.423" v="402"/>
          <ac:spMkLst>
            <pc:docMk/>
            <pc:sldMk cId="3308804466" sldId="271"/>
            <ac:spMk id="2" creationId="{094608AD-2393-513C-9E48-2632C035A133}"/>
          </ac:spMkLst>
        </pc:spChg>
        <pc:spChg chg="mod">
          <ac:chgData name="和之 吉川" userId="00bda2e2763095d7" providerId="LiveId" clId="{F87E4BE0-9049-4AC3-B301-841A2553FDE3}" dt="2025-06-12T13:06:42.955" v="650" actId="20577"/>
          <ac:spMkLst>
            <pc:docMk/>
            <pc:sldMk cId="3308804466" sldId="271"/>
            <ac:spMk id="3" creationId="{BC10806F-E9C4-3408-3F3C-E1CC5DC6F864}"/>
          </ac:spMkLst>
        </pc:spChg>
        <pc:spChg chg="add">
          <ac:chgData name="和之 吉川" userId="00bda2e2763095d7" providerId="LiveId" clId="{F87E4BE0-9049-4AC3-B301-841A2553FDE3}" dt="2025-06-12T09:11:49.783" v="401"/>
          <ac:spMkLst>
            <pc:docMk/>
            <pc:sldMk cId="3308804466" sldId="271"/>
            <ac:spMk id="4" creationId="{BF13987C-3FFB-F9D6-5BA0-381D7223C8FB}"/>
          </ac:spMkLst>
        </pc:spChg>
        <pc:spChg chg="add">
          <ac:chgData name="和之 吉川" userId="00bda2e2763095d7" providerId="LiveId" clId="{F87E4BE0-9049-4AC3-B301-841A2553FDE3}" dt="2025-06-12T09:11:49.783" v="401"/>
          <ac:spMkLst>
            <pc:docMk/>
            <pc:sldMk cId="3308804466" sldId="271"/>
            <ac:spMk id="5" creationId="{F2A0117C-1E51-77BC-1A4F-78B416E1DF5E}"/>
          </ac:spMkLst>
        </pc:spChg>
        <pc:spChg chg="add">
          <ac:chgData name="和之 吉川" userId="00bda2e2763095d7" providerId="LiveId" clId="{F87E4BE0-9049-4AC3-B301-841A2553FDE3}" dt="2025-06-12T09:11:49.783" v="401"/>
          <ac:spMkLst>
            <pc:docMk/>
            <pc:sldMk cId="3308804466" sldId="271"/>
            <ac:spMk id="6" creationId="{22D02B07-1A4A-1B86-8DF0-6C9FA4D026F0}"/>
          </ac:spMkLst>
        </pc:spChg>
        <pc:spChg chg="add">
          <ac:chgData name="和之 吉川" userId="00bda2e2763095d7" providerId="LiveId" clId="{F87E4BE0-9049-4AC3-B301-841A2553FDE3}" dt="2025-06-12T09:11:49.783" v="401"/>
          <ac:spMkLst>
            <pc:docMk/>
            <pc:sldMk cId="3308804466" sldId="271"/>
            <ac:spMk id="7" creationId="{B41F590D-28A8-B0D5-5A5E-470B2F3FEACD}"/>
          </ac:spMkLst>
        </pc:spChg>
        <pc:spChg chg="add">
          <ac:chgData name="和之 吉川" userId="00bda2e2763095d7" providerId="LiveId" clId="{F87E4BE0-9049-4AC3-B301-841A2553FDE3}" dt="2025-06-12T09:11:49.783" v="401"/>
          <ac:spMkLst>
            <pc:docMk/>
            <pc:sldMk cId="3308804466" sldId="271"/>
            <ac:spMk id="8" creationId="{F950E957-2F2E-D2FB-4AE0-96BB6F406CE4}"/>
          </ac:spMkLst>
        </pc:spChg>
        <pc:spChg chg="add">
          <ac:chgData name="和之 吉川" userId="00bda2e2763095d7" providerId="LiveId" clId="{F87E4BE0-9049-4AC3-B301-841A2553FDE3}" dt="2025-06-12T09:11:49.783" v="401"/>
          <ac:spMkLst>
            <pc:docMk/>
            <pc:sldMk cId="3308804466" sldId="271"/>
            <ac:spMk id="9" creationId="{61F764DC-1D7B-1897-1A2D-1086F0DA841D}"/>
          </ac:spMkLst>
        </pc:spChg>
        <pc:spChg chg="add">
          <ac:chgData name="和之 吉川" userId="00bda2e2763095d7" providerId="LiveId" clId="{F87E4BE0-9049-4AC3-B301-841A2553FDE3}" dt="2025-06-12T09:11:49.783" v="401"/>
          <ac:spMkLst>
            <pc:docMk/>
            <pc:sldMk cId="3308804466" sldId="271"/>
            <ac:spMk id="10" creationId="{9F4C0145-25B5-013C-6124-4B698C7C9A2E}"/>
          </ac:spMkLst>
        </pc:spChg>
        <pc:spChg chg="add">
          <ac:chgData name="和之 吉川" userId="00bda2e2763095d7" providerId="LiveId" clId="{F87E4BE0-9049-4AC3-B301-841A2553FDE3}" dt="2025-06-12T09:11:49.783" v="401"/>
          <ac:spMkLst>
            <pc:docMk/>
            <pc:sldMk cId="3308804466" sldId="271"/>
            <ac:spMk id="11" creationId="{3763902D-7BEC-9DC1-5AD2-55506720CFC5}"/>
          </ac:spMkLst>
        </pc:spChg>
        <pc:spChg chg="add">
          <ac:chgData name="和之 吉川" userId="00bda2e2763095d7" providerId="LiveId" clId="{F87E4BE0-9049-4AC3-B301-841A2553FDE3}" dt="2025-06-12T09:11:49.783" v="401"/>
          <ac:spMkLst>
            <pc:docMk/>
            <pc:sldMk cId="3308804466" sldId="271"/>
            <ac:spMk id="12" creationId="{B91205D3-4F16-EB9C-67D2-11F0792AB137}"/>
          </ac:spMkLst>
        </pc:spChg>
        <pc:spChg chg="add">
          <ac:chgData name="和之 吉川" userId="00bda2e2763095d7" providerId="LiveId" clId="{F87E4BE0-9049-4AC3-B301-841A2553FDE3}" dt="2025-06-12T09:11:49.783" v="401"/>
          <ac:spMkLst>
            <pc:docMk/>
            <pc:sldMk cId="3308804466" sldId="271"/>
            <ac:spMk id="13" creationId="{DA6F3EB3-3CA6-152C-01F2-CD61B75D8282}"/>
          </ac:spMkLst>
        </pc:spChg>
        <pc:spChg chg="add">
          <ac:chgData name="和之 吉川" userId="00bda2e2763095d7" providerId="LiveId" clId="{F87E4BE0-9049-4AC3-B301-841A2553FDE3}" dt="2025-06-12T09:12:22.491" v="403"/>
          <ac:spMkLst>
            <pc:docMk/>
            <pc:sldMk cId="3308804466" sldId="271"/>
            <ac:spMk id="15" creationId="{D04F928E-1854-AA46-3FB4-4E561DF0FB47}"/>
          </ac:spMkLst>
        </pc:spChg>
        <pc:spChg chg="add">
          <ac:chgData name="和之 吉川" userId="00bda2e2763095d7" providerId="LiveId" clId="{F87E4BE0-9049-4AC3-B301-841A2553FDE3}" dt="2025-06-12T09:12:22.491" v="403"/>
          <ac:spMkLst>
            <pc:docMk/>
            <pc:sldMk cId="3308804466" sldId="271"/>
            <ac:spMk id="16" creationId="{09974062-0DE2-FD74-B8E6-EA11AFE4405C}"/>
          </ac:spMkLst>
        </pc:spChg>
        <pc:spChg chg="add">
          <ac:chgData name="和之 吉川" userId="00bda2e2763095d7" providerId="LiveId" clId="{F87E4BE0-9049-4AC3-B301-841A2553FDE3}" dt="2025-06-12T09:12:22.491" v="403"/>
          <ac:spMkLst>
            <pc:docMk/>
            <pc:sldMk cId="3308804466" sldId="271"/>
            <ac:spMk id="17" creationId="{A67C7C47-794B-FF02-47C6-58080C489EE4}"/>
          </ac:spMkLst>
        </pc:spChg>
        <pc:spChg chg="add">
          <ac:chgData name="和之 吉川" userId="00bda2e2763095d7" providerId="LiveId" clId="{F87E4BE0-9049-4AC3-B301-841A2553FDE3}" dt="2025-06-12T09:12:22.491" v="403"/>
          <ac:spMkLst>
            <pc:docMk/>
            <pc:sldMk cId="3308804466" sldId="271"/>
            <ac:spMk id="18" creationId="{E0FEEB44-89E8-47AD-6DF5-3BE7244BF767}"/>
          </ac:spMkLst>
        </pc:spChg>
        <pc:spChg chg="add">
          <ac:chgData name="和之 吉川" userId="00bda2e2763095d7" providerId="LiveId" clId="{F87E4BE0-9049-4AC3-B301-841A2553FDE3}" dt="2025-06-12T09:12:22.491" v="403"/>
          <ac:spMkLst>
            <pc:docMk/>
            <pc:sldMk cId="3308804466" sldId="271"/>
            <ac:spMk id="19" creationId="{E9F7DDBB-F440-BDF5-E390-7F437E9B691D}"/>
          </ac:spMkLst>
        </pc:spChg>
        <pc:spChg chg="add">
          <ac:chgData name="和之 吉川" userId="00bda2e2763095d7" providerId="LiveId" clId="{F87E4BE0-9049-4AC3-B301-841A2553FDE3}" dt="2025-06-12T09:12:22.491" v="403"/>
          <ac:spMkLst>
            <pc:docMk/>
            <pc:sldMk cId="3308804466" sldId="271"/>
            <ac:spMk id="20" creationId="{B379528A-9D09-A627-6D1A-55F50E62E5AF}"/>
          </ac:spMkLst>
        </pc:spChg>
        <pc:spChg chg="add">
          <ac:chgData name="和之 吉川" userId="00bda2e2763095d7" providerId="LiveId" clId="{F87E4BE0-9049-4AC3-B301-841A2553FDE3}" dt="2025-06-12T09:12:22.491" v="403"/>
          <ac:spMkLst>
            <pc:docMk/>
            <pc:sldMk cId="3308804466" sldId="271"/>
            <ac:spMk id="21" creationId="{85B403E6-7EE2-28E7-6B77-4E2B052B3EF6}"/>
          </ac:spMkLst>
        </pc:spChg>
        <pc:spChg chg="add">
          <ac:chgData name="和之 吉川" userId="00bda2e2763095d7" providerId="LiveId" clId="{F87E4BE0-9049-4AC3-B301-841A2553FDE3}" dt="2025-06-12T09:12:22.491" v="403"/>
          <ac:spMkLst>
            <pc:docMk/>
            <pc:sldMk cId="3308804466" sldId="271"/>
            <ac:spMk id="22" creationId="{64D5D2C8-9D53-AA7A-ACDB-A184B9C0C3E0}"/>
          </ac:spMkLst>
        </pc:spChg>
        <pc:spChg chg="add">
          <ac:chgData name="和之 吉川" userId="00bda2e2763095d7" providerId="LiveId" clId="{F87E4BE0-9049-4AC3-B301-841A2553FDE3}" dt="2025-06-12T09:12:22.491" v="403"/>
          <ac:spMkLst>
            <pc:docMk/>
            <pc:sldMk cId="3308804466" sldId="271"/>
            <ac:spMk id="23" creationId="{2FA27CB3-0D2B-2FE5-D7A4-66B1001C02C1}"/>
          </ac:spMkLst>
        </pc:spChg>
      </pc:sldChg>
      <pc:sldChg chg="addSp delSp modSp new mod">
        <pc:chgData name="和之 吉川" userId="00bda2e2763095d7" providerId="LiveId" clId="{F87E4BE0-9049-4AC3-B301-841A2553FDE3}" dt="2025-06-12T13:07:04.678" v="659" actId="20577"/>
        <pc:sldMkLst>
          <pc:docMk/>
          <pc:sldMk cId="408213603" sldId="272"/>
        </pc:sldMkLst>
        <pc:spChg chg="del">
          <ac:chgData name="和之 吉川" userId="00bda2e2763095d7" providerId="LiveId" clId="{F87E4BE0-9049-4AC3-B301-841A2553FDE3}" dt="2025-06-12T09:12:54.575" v="406" actId="478"/>
          <ac:spMkLst>
            <pc:docMk/>
            <pc:sldMk cId="408213603" sldId="272"/>
            <ac:spMk id="2" creationId="{0ABDCD1F-8703-E16C-F905-EE3C1C8F1AA1}"/>
          </ac:spMkLst>
        </pc:spChg>
        <pc:spChg chg="add del mod">
          <ac:chgData name="和之 吉川" userId="00bda2e2763095d7" providerId="LiveId" clId="{F87E4BE0-9049-4AC3-B301-841A2553FDE3}" dt="2025-06-12T13:07:04.678" v="659" actId="20577"/>
          <ac:spMkLst>
            <pc:docMk/>
            <pc:sldMk cId="408213603" sldId="272"/>
            <ac:spMk id="3" creationId="{F26AEEF4-6F92-8CC1-61B4-CCB68D2DE78F}"/>
          </ac:spMkLst>
        </pc:spChg>
        <pc:spChg chg="add del mod">
          <ac:chgData name="和之 吉川" userId="00bda2e2763095d7" providerId="LiveId" clId="{F87E4BE0-9049-4AC3-B301-841A2553FDE3}" dt="2025-06-12T09:18:29.867" v="417" actId="20577"/>
          <ac:spMkLst>
            <pc:docMk/>
            <pc:sldMk cId="408213603" sldId="272"/>
            <ac:spMk id="4" creationId="{C4E617F4-F756-62F8-05B3-FAE70D1F044D}"/>
          </ac:spMkLst>
        </pc:spChg>
        <pc:spChg chg="add mod">
          <ac:chgData name="和之 吉川" userId="00bda2e2763095d7" providerId="LiveId" clId="{F87E4BE0-9049-4AC3-B301-841A2553FDE3}" dt="2025-06-12T09:18:13.033" v="414" actId="478"/>
          <ac:spMkLst>
            <pc:docMk/>
            <pc:sldMk cId="408213603" sldId="272"/>
            <ac:spMk id="5" creationId="{6CD54D13-EED4-F298-5635-B9CB5E47BDAD}"/>
          </ac:spMkLst>
        </pc:spChg>
        <pc:spChg chg="add mod">
          <ac:chgData name="和之 吉川" userId="00bda2e2763095d7" providerId="LiveId" clId="{F87E4BE0-9049-4AC3-B301-841A2553FDE3}" dt="2025-06-12T09:19:46.205" v="426" actId="1076"/>
          <ac:spMkLst>
            <pc:docMk/>
            <pc:sldMk cId="408213603" sldId="272"/>
            <ac:spMk id="6" creationId="{7AF03308-9473-2A7A-2D6A-B6E3EA5C19B9}"/>
          </ac:spMkLst>
        </pc:spChg>
      </pc:sldChg>
      <pc:sldChg chg="delSp modSp new mod">
        <pc:chgData name="和之 吉川" userId="00bda2e2763095d7" providerId="LiveId" clId="{F87E4BE0-9049-4AC3-B301-841A2553FDE3}" dt="2025-06-12T13:07:11.868" v="662" actId="20577"/>
        <pc:sldMkLst>
          <pc:docMk/>
          <pc:sldMk cId="4024665826" sldId="273"/>
        </pc:sldMkLst>
        <pc:spChg chg="del">
          <ac:chgData name="和之 吉川" userId="00bda2e2763095d7" providerId="LiveId" clId="{F87E4BE0-9049-4AC3-B301-841A2553FDE3}" dt="2025-06-12T09:26:22.144" v="440" actId="478"/>
          <ac:spMkLst>
            <pc:docMk/>
            <pc:sldMk cId="4024665826" sldId="273"/>
            <ac:spMk id="2" creationId="{C6C27F45-BCA6-D164-4610-FB145693C656}"/>
          </ac:spMkLst>
        </pc:spChg>
        <pc:spChg chg="mod">
          <ac:chgData name="和之 吉川" userId="00bda2e2763095d7" providerId="LiveId" clId="{F87E4BE0-9049-4AC3-B301-841A2553FDE3}" dt="2025-06-12T13:07:11.868" v="662" actId="20577"/>
          <ac:spMkLst>
            <pc:docMk/>
            <pc:sldMk cId="4024665826" sldId="273"/>
            <ac:spMk id="3" creationId="{FF99B2BE-8A7B-E7B3-0B5E-13C4906D0DA7}"/>
          </ac:spMkLst>
        </pc:spChg>
      </pc:sldChg>
      <pc:sldChg chg="addSp delSp modSp new mod">
        <pc:chgData name="和之 吉川" userId="00bda2e2763095d7" providerId="LiveId" clId="{F87E4BE0-9049-4AC3-B301-841A2553FDE3}" dt="2025-06-12T12:55:39.476" v="629" actId="20577"/>
        <pc:sldMkLst>
          <pc:docMk/>
          <pc:sldMk cId="1704668366" sldId="274"/>
        </pc:sldMkLst>
        <pc:spChg chg="mod">
          <ac:chgData name="和之 吉川" userId="00bda2e2763095d7" providerId="LiveId" clId="{F87E4BE0-9049-4AC3-B301-841A2553FDE3}" dt="2025-06-12T12:55:39.476" v="629" actId="20577"/>
          <ac:spMkLst>
            <pc:docMk/>
            <pc:sldMk cId="1704668366" sldId="274"/>
            <ac:spMk id="2" creationId="{1739F6FC-B28B-68B4-A373-883F96E59B41}"/>
          </ac:spMkLst>
        </pc:spChg>
        <pc:spChg chg="add del mod">
          <ac:chgData name="和之 吉川" userId="00bda2e2763095d7" providerId="LiveId" clId="{F87E4BE0-9049-4AC3-B301-841A2553FDE3}" dt="2025-06-12T09:34:40.343" v="503" actId="20577"/>
          <ac:spMkLst>
            <pc:docMk/>
            <pc:sldMk cId="1704668366" sldId="274"/>
            <ac:spMk id="3" creationId="{4510861A-6C87-1929-5FB4-99E548025CD7}"/>
          </ac:spMkLst>
        </pc:spChg>
        <pc:spChg chg="add mod">
          <ac:chgData name="和之 吉川" userId="00bda2e2763095d7" providerId="LiveId" clId="{F87E4BE0-9049-4AC3-B301-841A2553FDE3}" dt="2025-06-12T09:34:26.777" v="497"/>
          <ac:spMkLst>
            <pc:docMk/>
            <pc:sldMk cId="1704668366" sldId="274"/>
            <ac:spMk id="4" creationId="{6393BDBD-FA85-B2E3-1520-1FAF93FC20A3}"/>
          </ac:spMkLst>
        </pc:spChg>
      </pc:sldChg>
      <pc:sldChg chg="addSp delSp modSp new mod">
        <pc:chgData name="和之 吉川" userId="00bda2e2763095d7" providerId="LiveId" clId="{F87E4BE0-9049-4AC3-B301-841A2553FDE3}" dt="2025-06-12T12:56:08.240" v="630" actId="13926"/>
        <pc:sldMkLst>
          <pc:docMk/>
          <pc:sldMk cId="188387368" sldId="275"/>
        </pc:sldMkLst>
        <pc:spChg chg="mod">
          <ac:chgData name="和之 吉川" userId="00bda2e2763095d7" providerId="LiveId" clId="{F87E4BE0-9049-4AC3-B301-841A2553FDE3}" dt="2025-06-12T09:35:22.748" v="510"/>
          <ac:spMkLst>
            <pc:docMk/>
            <pc:sldMk cId="188387368" sldId="275"/>
            <ac:spMk id="2" creationId="{7C66DD9A-5176-C00C-A00F-EE7766811BB9}"/>
          </ac:spMkLst>
        </pc:spChg>
        <pc:spChg chg="add del mod">
          <ac:chgData name="和之 吉川" userId="00bda2e2763095d7" providerId="LiveId" clId="{F87E4BE0-9049-4AC3-B301-841A2553FDE3}" dt="2025-06-12T12:56:08.240" v="630" actId="13926"/>
          <ac:spMkLst>
            <pc:docMk/>
            <pc:sldMk cId="188387368" sldId="275"/>
            <ac:spMk id="3" creationId="{18BF9CC8-0C41-4F80-F7F3-E918EB0FE028}"/>
          </ac:spMkLst>
        </pc:spChg>
        <pc:spChg chg="add mod">
          <ac:chgData name="和之 吉川" userId="00bda2e2763095d7" providerId="LiveId" clId="{F87E4BE0-9049-4AC3-B301-841A2553FDE3}" dt="2025-06-12T09:35:13.440" v="506"/>
          <ac:spMkLst>
            <pc:docMk/>
            <pc:sldMk cId="188387368" sldId="275"/>
            <ac:spMk id="4" creationId="{F2650599-1F47-9D1F-0186-C120392D42E7}"/>
          </ac:spMkLst>
        </pc:spChg>
      </pc:sldChg>
      <pc:sldChg chg="addSp delSp modSp new mod">
        <pc:chgData name="和之 吉川" userId="00bda2e2763095d7" providerId="LiveId" clId="{F87E4BE0-9049-4AC3-B301-841A2553FDE3}" dt="2025-06-12T09:38:12.438" v="536" actId="20577"/>
        <pc:sldMkLst>
          <pc:docMk/>
          <pc:sldMk cId="249054629" sldId="276"/>
        </pc:sldMkLst>
        <pc:spChg chg="mod">
          <ac:chgData name="和之 吉川" userId="00bda2e2763095d7" providerId="LiveId" clId="{F87E4BE0-9049-4AC3-B301-841A2553FDE3}" dt="2025-06-12T09:37:48.154" v="529"/>
          <ac:spMkLst>
            <pc:docMk/>
            <pc:sldMk cId="249054629" sldId="276"/>
            <ac:spMk id="2" creationId="{0BA5B8DD-9959-9F5F-C9C2-F6DA4A11F828}"/>
          </ac:spMkLst>
        </pc:spChg>
        <pc:spChg chg="add del mod">
          <ac:chgData name="和之 吉川" userId="00bda2e2763095d7" providerId="LiveId" clId="{F87E4BE0-9049-4AC3-B301-841A2553FDE3}" dt="2025-06-12T09:38:12.438" v="536" actId="20577"/>
          <ac:spMkLst>
            <pc:docMk/>
            <pc:sldMk cId="249054629" sldId="276"/>
            <ac:spMk id="3" creationId="{206487EE-D81E-5325-8BBE-B8075D58A9D9}"/>
          </ac:spMkLst>
        </pc:spChg>
        <pc:spChg chg="add mod">
          <ac:chgData name="和之 吉川" userId="00bda2e2763095d7" providerId="LiveId" clId="{F87E4BE0-9049-4AC3-B301-841A2553FDE3}" dt="2025-06-12T09:37:17.686" v="524"/>
          <ac:spMkLst>
            <pc:docMk/>
            <pc:sldMk cId="249054629" sldId="276"/>
            <ac:spMk id="4" creationId="{0B58260A-9AED-997E-EF26-A8094198F706}"/>
          </ac:spMkLst>
        </pc:spChg>
      </pc:sldChg>
      <pc:sldChg chg="addSp delSp modSp new mod">
        <pc:chgData name="和之 吉川" userId="00bda2e2763095d7" providerId="LiveId" clId="{F87E4BE0-9049-4AC3-B301-841A2553FDE3}" dt="2025-06-12T09:39:34.668" v="552" actId="20577"/>
        <pc:sldMkLst>
          <pc:docMk/>
          <pc:sldMk cId="594829260" sldId="277"/>
        </pc:sldMkLst>
        <pc:spChg chg="mod">
          <ac:chgData name="和之 吉川" userId="00bda2e2763095d7" providerId="LiveId" clId="{F87E4BE0-9049-4AC3-B301-841A2553FDE3}" dt="2025-06-12T09:38:53.552" v="543"/>
          <ac:spMkLst>
            <pc:docMk/>
            <pc:sldMk cId="594829260" sldId="277"/>
            <ac:spMk id="2" creationId="{CA0879B3-6363-77E8-DE5A-4C68ABD1E966}"/>
          </ac:spMkLst>
        </pc:spChg>
        <pc:spChg chg="add del mod">
          <ac:chgData name="和之 吉川" userId="00bda2e2763095d7" providerId="LiveId" clId="{F87E4BE0-9049-4AC3-B301-841A2553FDE3}" dt="2025-06-12T09:39:34.668" v="552" actId="20577"/>
          <ac:spMkLst>
            <pc:docMk/>
            <pc:sldMk cId="594829260" sldId="277"/>
            <ac:spMk id="3" creationId="{14DA8D2C-6F77-BF66-8248-FC0709A0FFB8}"/>
          </ac:spMkLst>
        </pc:spChg>
        <pc:spChg chg="add mod">
          <ac:chgData name="和之 吉川" userId="00bda2e2763095d7" providerId="LiveId" clId="{F87E4BE0-9049-4AC3-B301-841A2553FDE3}" dt="2025-06-12T09:38:47.720" v="539"/>
          <ac:spMkLst>
            <pc:docMk/>
            <pc:sldMk cId="594829260" sldId="277"/>
            <ac:spMk id="4" creationId="{FA718AE0-EFD3-99F3-D9A3-44E70969600D}"/>
          </ac:spMkLst>
        </pc:spChg>
      </pc:sldChg>
      <pc:sldChg chg="addSp delSp modSp new mod setBg">
        <pc:chgData name="和之 吉川" userId="00bda2e2763095d7" providerId="LiveId" clId="{F87E4BE0-9049-4AC3-B301-841A2553FDE3}" dt="2025-06-12T12:44:28.458" v="565" actId="14734"/>
        <pc:sldMkLst>
          <pc:docMk/>
          <pc:sldMk cId="1746342777" sldId="278"/>
        </pc:sldMkLst>
        <pc:spChg chg="mod">
          <ac:chgData name="和之 吉川" userId="00bda2e2763095d7" providerId="LiveId" clId="{F87E4BE0-9049-4AC3-B301-841A2553FDE3}" dt="2025-06-12T09:40:03.415" v="555" actId="26606"/>
          <ac:spMkLst>
            <pc:docMk/>
            <pc:sldMk cId="1746342777" sldId="278"/>
            <ac:spMk id="2" creationId="{8916A149-306E-0C55-6833-2A7C4E6B72D5}"/>
          </ac:spMkLst>
        </pc:spChg>
        <pc:spChg chg="del">
          <ac:chgData name="和之 吉川" userId="00bda2e2763095d7" providerId="LiveId" clId="{F87E4BE0-9049-4AC3-B301-841A2553FDE3}" dt="2025-06-12T09:39:57.847" v="554"/>
          <ac:spMkLst>
            <pc:docMk/>
            <pc:sldMk cId="1746342777" sldId="278"/>
            <ac:spMk id="3" creationId="{B04E2E62-42A7-C124-6BB7-99E7D341A7AF}"/>
          </ac:spMkLst>
        </pc:spChg>
        <pc:spChg chg="add del">
          <ac:chgData name="和之 吉川" userId="00bda2e2763095d7" providerId="LiveId" clId="{F87E4BE0-9049-4AC3-B301-841A2553FDE3}" dt="2025-06-12T09:40:03.415" v="555" actId="26606"/>
          <ac:spMkLst>
            <pc:docMk/>
            <pc:sldMk cId="1746342777" sldId="278"/>
            <ac:spMk id="5" creationId="{7798BDAF-B0A3-EA53-4C00-6FEC8D2D189B}"/>
          </ac:spMkLst>
        </pc:spChg>
        <pc:spChg chg="add">
          <ac:chgData name="和之 吉川" userId="00bda2e2763095d7" providerId="LiveId" clId="{F87E4BE0-9049-4AC3-B301-841A2553FDE3}" dt="2025-06-12T09:40:03.415" v="555" actId="26606"/>
          <ac:spMkLst>
            <pc:docMk/>
            <pc:sldMk cId="1746342777" sldId="278"/>
            <ac:spMk id="10" creationId="{21C69525-1BE4-4BA0-A23C-3BB6C162EFB9}"/>
          </ac:spMkLst>
        </pc:spChg>
        <pc:graphicFrameChg chg="add mod modGraphic">
          <ac:chgData name="和之 吉川" userId="00bda2e2763095d7" providerId="LiveId" clId="{F87E4BE0-9049-4AC3-B301-841A2553FDE3}" dt="2025-06-12T12:44:28.458" v="565" actId="14734"/>
          <ac:graphicFrameMkLst>
            <pc:docMk/>
            <pc:sldMk cId="1746342777" sldId="278"/>
            <ac:graphicFrameMk id="4" creationId="{9F564201-EEB1-DD01-2C36-4B1E705CD31E}"/>
          </ac:graphicFrameMkLst>
        </pc:graphicFrameChg>
        <pc:cxnChg chg="add">
          <ac:chgData name="和之 吉川" userId="00bda2e2763095d7" providerId="LiveId" clId="{F87E4BE0-9049-4AC3-B301-841A2553FDE3}" dt="2025-06-12T09:40:03.415" v="555" actId="26606"/>
          <ac:cxnSpMkLst>
            <pc:docMk/>
            <pc:sldMk cId="1746342777" sldId="278"/>
            <ac:cxnSpMk id="12" creationId="{B68AF875-C18B-4B48-AE4C-A63FD3CEFB11}"/>
          </ac:cxnSpMkLst>
        </pc:cxnChg>
      </pc:sldChg>
      <pc:sldChg chg="addSp delSp modSp new mod ord">
        <pc:chgData name="和之 吉川" userId="00bda2e2763095d7" providerId="LiveId" clId="{F87E4BE0-9049-4AC3-B301-841A2553FDE3}" dt="2025-06-12T12:55:27.896" v="628" actId="255"/>
        <pc:sldMkLst>
          <pc:docMk/>
          <pc:sldMk cId="2211233031" sldId="279"/>
        </pc:sldMkLst>
        <pc:spChg chg="mod">
          <ac:chgData name="和之 吉川" userId="00bda2e2763095d7" providerId="LiveId" clId="{F87E4BE0-9049-4AC3-B301-841A2553FDE3}" dt="2025-06-12T12:55:27.896" v="628" actId="255"/>
          <ac:spMkLst>
            <pc:docMk/>
            <pc:sldMk cId="2211233031" sldId="279"/>
            <ac:spMk id="2" creationId="{7D9C461C-768C-CAEC-D493-B66F51BF05E0}"/>
          </ac:spMkLst>
        </pc:spChg>
        <pc:spChg chg="add del mod">
          <ac:chgData name="和之 吉川" userId="00bda2e2763095d7" providerId="LiveId" clId="{F87E4BE0-9049-4AC3-B301-841A2553FDE3}" dt="2025-06-12T12:54:02.990" v="593" actId="13926"/>
          <ac:spMkLst>
            <pc:docMk/>
            <pc:sldMk cId="2211233031" sldId="279"/>
            <ac:spMk id="3" creationId="{98FB467E-8987-DFFB-C898-CA35F108F5CE}"/>
          </ac:spMkLst>
        </pc:spChg>
        <pc:spChg chg="add mod">
          <ac:chgData name="和之 吉川" userId="00bda2e2763095d7" providerId="LiveId" clId="{F87E4BE0-9049-4AC3-B301-841A2553FDE3}" dt="2025-06-12T12:50:33.417" v="568"/>
          <ac:spMkLst>
            <pc:docMk/>
            <pc:sldMk cId="2211233031" sldId="279"/>
            <ac:spMk id="4" creationId="{5E1CE792-BA2F-75A0-4D23-279E1F365127}"/>
          </ac:spMkLst>
        </pc:spChg>
        <pc:spChg chg="add mod">
          <ac:chgData name="和之 吉川" userId="00bda2e2763095d7" providerId="LiveId" clId="{F87E4BE0-9049-4AC3-B301-841A2553FDE3}" dt="2025-06-12T12:52:19.124" v="587"/>
          <ac:spMkLst>
            <pc:docMk/>
            <pc:sldMk cId="2211233031" sldId="279"/>
            <ac:spMk id="5" creationId="{E6F987F7-A33F-15F0-A4F4-8FC534F9F4DA}"/>
          </ac:spMkLst>
        </pc:spChg>
        <pc:spChg chg="add">
          <ac:chgData name="和之 吉川" userId="00bda2e2763095d7" providerId="LiveId" clId="{F87E4BE0-9049-4AC3-B301-841A2553FDE3}" dt="2025-06-12T12:52:32.527" v="588"/>
          <ac:spMkLst>
            <pc:docMk/>
            <pc:sldMk cId="2211233031" sldId="279"/>
            <ac:spMk id="6" creationId="{AB3CFE80-86AA-C96A-90C7-87E5E6E84733}"/>
          </ac:spMkLst>
        </pc:spChg>
      </pc:sldChg>
      <pc:sldChg chg="addSp delSp modSp new del">
        <pc:chgData name="和之 吉川" userId="00bda2e2763095d7" providerId="LiveId" clId="{F87E4BE0-9049-4AC3-B301-841A2553FDE3}" dt="2025-06-12T12:59:48.027" v="636" actId="47"/>
        <pc:sldMkLst>
          <pc:docMk/>
          <pc:sldMk cId="1807878813" sldId="280"/>
        </pc:sldMkLst>
        <pc:spChg chg="mod">
          <ac:chgData name="和之 吉川" userId="00bda2e2763095d7" providerId="LiveId" clId="{F87E4BE0-9049-4AC3-B301-841A2553FDE3}" dt="2025-06-12T12:59:44.022" v="635"/>
          <ac:spMkLst>
            <pc:docMk/>
            <pc:sldMk cId="1807878813" sldId="280"/>
            <ac:spMk id="2" creationId="{FBC1ED42-E5D6-CA0A-4D49-E51923514FB6}"/>
          </ac:spMkLst>
        </pc:spChg>
        <pc:spChg chg="del">
          <ac:chgData name="和之 吉川" userId="00bda2e2763095d7" providerId="LiveId" clId="{F87E4BE0-9049-4AC3-B301-841A2553FDE3}" dt="2025-06-12T12:59:31.856" v="634" actId="478"/>
          <ac:spMkLst>
            <pc:docMk/>
            <pc:sldMk cId="1807878813" sldId="280"/>
            <ac:spMk id="3" creationId="{E7BFA136-A051-B69E-AD73-1F1BBCA1B0DA}"/>
          </ac:spMkLst>
        </pc:spChg>
        <pc:spChg chg="add del">
          <ac:chgData name="和之 吉川" userId="00bda2e2763095d7" providerId="LiveId" clId="{F87E4BE0-9049-4AC3-B301-841A2553FDE3}" dt="2025-06-12T12:59:31.856" v="634" actId="478"/>
          <ac:spMkLst>
            <pc:docMk/>
            <pc:sldMk cId="1807878813" sldId="280"/>
            <ac:spMk id="4" creationId="{19ACA608-34C5-6137-C5DC-D294B2981AD8}"/>
          </ac:spMkLst>
        </pc:spChg>
        <pc:spChg chg="add del">
          <ac:chgData name="和之 吉川" userId="00bda2e2763095d7" providerId="LiveId" clId="{F87E4BE0-9049-4AC3-B301-841A2553FDE3}" dt="2025-06-12T12:59:31.856" v="634" actId="478"/>
          <ac:spMkLst>
            <pc:docMk/>
            <pc:sldMk cId="1807878813" sldId="280"/>
            <ac:spMk id="5" creationId="{43000D76-08ED-B7D6-FE33-DE0737D7FEA3}"/>
          </ac:spMkLst>
        </pc:spChg>
        <pc:spChg chg="add del">
          <ac:chgData name="和之 吉川" userId="00bda2e2763095d7" providerId="LiveId" clId="{F87E4BE0-9049-4AC3-B301-841A2553FDE3}" dt="2025-06-12T12:59:31.856" v="634" actId="478"/>
          <ac:spMkLst>
            <pc:docMk/>
            <pc:sldMk cId="1807878813" sldId="280"/>
            <ac:spMk id="6" creationId="{4545687A-4C6B-3068-4A45-CD6D14C70C9D}"/>
          </ac:spMkLst>
        </pc:spChg>
      </pc:sldChg>
      <pc:sldChg chg="modSp new mod">
        <pc:chgData name="和之 吉川" userId="00bda2e2763095d7" providerId="LiveId" clId="{F87E4BE0-9049-4AC3-B301-841A2553FDE3}" dt="2025-06-12T13:00:55.715" v="646" actId="20577"/>
        <pc:sldMkLst>
          <pc:docMk/>
          <pc:sldMk cId="3186966962" sldId="280"/>
        </pc:sldMkLst>
        <pc:spChg chg="mod">
          <ac:chgData name="和之 吉川" userId="00bda2e2763095d7" providerId="LiveId" clId="{F87E4BE0-9049-4AC3-B301-841A2553FDE3}" dt="2025-06-12T12:59:52.507" v="638"/>
          <ac:spMkLst>
            <pc:docMk/>
            <pc:sldMk cId="3186966962" sldId="280"/>
            <ac:spMk id="2" creationId="{7D736904-217E-283F-60E8-4B74ED037D1B}"/>
          </ac:spMkLst>
        </pc:spChg>
        <pc:spChg chg="mod">
          <ac:chgData name="和之 吉川" userId="00bda2e2763095d7" providerId="LiveId" clId="{F87E4BE0-9049-4AC3-B301-841A2553FDE3}" dt="2025-06-12T13:00:55.715" v="646" actId="20577"/>
          <ac:spMkLst>
            <pc:docMk/>
            <pc:sldMk cId="3186966962" sldId="280"/>
            <ac:spMk id="3" creationId="{26F1995C-C9CD-C8E5-1D2B-7A9F8DB12712}"/>
          </ac:spMkLst>
        </pc:spChg>
      </pc:sldChg>
      <pc:sldChg chg="addSp delSp modSp new mod">
        <pc:chgData name="和之 吉川" userId="00bda2e2763095d7" providerId="LiveId" clId="{F87E4BE0-9049-4AC3-B301-841A2553FDE3}" dt="2025-06-12T13:13:02.491" v="690" actId="20577"/>
        <pc:sldMkLst>
          <pc:docMk/>
          <pc:sldMk cId="988259198" sldId="281"/>
        </pc:sldMkLst>
        <pc:spChg chg="mod">
          <ac:chgData name="和之 吉川" userId="00bda2e2763095d7" providerId="LiveId" clId="{F87E4BE0-9049-4AC3-B301-841A2553FDE3}" dt="2025-06-12T13:12:35.374" v="680"/>
          <ac:spMkLst>
            <pc:docMk/>
            <pc:sldMk cId="988259198" sldId="281"/>
            <ac:spMk id="2" creationId="{25A6BD5E-142E-FF40-4070-C9938EA7192B}"/>
          </ac:spMkLst>
        </pc:spChg>
        <pc:spChg chg="add del mod">
          <ac:chgData name="和之 吉川" userId="00bda2e2763095d7" providerId="LiveId" clId="{F87E4BE0-9049-4AC3-B301-841A2553FDE3}" dt="2025-06-12T13:13:02.491" v="690" actId="20577"/>
          <ac:spMkLst>
            <pc:docMk/>
            <pc:sldMk cId="988259198" sldId="281"/>
            <ac:spMk id="3" creationId="{B441911B-7E83-6E87-0E0A-AF36179DB118}"/>
          </ac:spMkLst>
        </pc:spChg>
        <pc:spChg chg="add mod">
          <ac:chgData name="和之 吉川" userId="00bda2e2763095d7" providerId="LiveId" clId="{F87E4BE0-9049-4AC3-B301-841A2553FDE3}" dt="2025-06-12T13:12:47.002" v="684"/>
          <ac:spMkLst>
            <pc:docMk/>
            <pc:sldMk cId="988259198" sldId="281"/>
            <ac:spMk id="4" creationId="{9AEDB2B7-116F-2509-4B7B-5C8C081B1255}"/>
          </ac:spMkLst>
        </pc:spChg>
      </pc:sldChg>
      <pc:sldChg chg="new del">
        <pc:chgData name="和之 吉川" userId="00bda2e2763095d7" providerId="LiveId" clId="{F87E4BE0-9049-4AC3-B301-841A2553FDE3}" dt="2025-06-12T13:11:59.923" v="676" actId="47"/>
        <pc:sldMkLst>
          <pc:docMk/>
          <pc:sldMk cId="1087531168" sldId="281"/>
        </pc:sldMkLst>
      </pc:sldChg>
      <pc:sldChg chg="new del">
        <pc:chgData name="和之 吉川" userId="00bda2e2763095d7" providerId="LiveId" clId="{F87E4BE0-9049-4AC3-B301-841A2553FDE3}" dt="2025-06-12T13:06:26.425" v="648" actId="47"/>
        <pc:sldMkLst>
          <pc:docMk/>
          <pc:sldMk cId="1730478173" sldId="281"/>
        </pc:sldMkLst>
      </pc:sldChg>
      <pc:sldChg chg="addSp delSp modSp new mod">
        <pc:chgData name="和之 吉川" userId="00bda2e2763095d7" providerId="LiveId" clId="{F87E4BE0-9049-4AC3-B301-841A2553FDE3}" dt="2025-06-12T13:16:22.502" v="714" actId="20577"/>
        <pc:sldMkLst>
          <pc:docMk/>
          <pc:sldMk cId="3036900071" sldId="282"/>
        </pc:sldMkLst>
        <pc:spChg chg="mod">
          <ac:chgData name="和之 吉川" userId="00bda2e2763095d7" providerId="LiveId" clId="{F87E4BE0-9049-4AC3-B301-841A2553FDE3}" dt="2025-06-12T13:14:59.945" v="693" actId="255"/>
          <ac:spMkLst>
            <pc:docMk/>
            <pc:sldMk cId="3036900071" sldId="282"/>
            <ac:spMk id="2" creationId="{54C93FCB-7E41-2001-8334-8F6A2AD09782}"/>
          </ac:spMkLst>
        </pc:spChg>
        <pc:spChg chg="add del mod">
          <ac:chgData name="和之 吉川" userId="00bda2e2763095d7" providerId="LiveId" clId="{F87E4BE0-9049-4AC3-B301-841A2553FDE3}" dt="2025-06-12T13:16:22.502" v="714" actId="20577"/>
          <ac:spMkLst>
            <pc:docMk/>
            <pc:sldMk cId="3036900071" sldId="282"/>
            <ac:spMk id="3" creationId="{B7A52D5E-074C-9D07-0CE4-345354EED47D}"/>
          </ac:spMkLst>
        </pc:spChg>
        <pc:spChg chg="add mod">
          <ac:chgData name="和之 吉川" userId="00bda2e2763095d7" providerId="LiveId" clId="{F87E4BE0-9049-4AC3-B301-841A2553FDE3}" dt="2025-06-12T13:15:25.589" v="695"/>
          <ac:spMkLst>
            <pc:docMk/>
            <pc:sldMk cId="3036900071" sldId="282"/>
            <ac:spMk id="4" creationId="{2D36224D-C91D-2830-DD35-7BE5E459DB59}"/>
          </ac:spMkLst>
        </pc:spChg>
      </pc:sldChg>
      <pc:sldChg chg="modSp new mod">
        <pc:chgData name="和之 吉川" userId="00bda2e2763095d7" providerId="LiveId" clId="{F87E4BE0-9049-4AC3-B301-841A2553FDE3}" dt="2025-06-12T13:18:26.297" v="767" actId="13926"/>
        <pc:sldMkLst>
          <pc:docMk/>
          <pc:sldMk cId="1980667952" sldId="283"/>
        </pc:sldMkLst>
        <pc:spChg chg="mod">
          <ac:chgData name="和之 吉川" userId="00bda2e2763095d7" providerId="LiveId" clId="{F87E4BE0-9049-4AC3-B301-841A2553FDE3}" dt="2025-06-12T13:16:35.037" v="747" actId="20577"/>
          <ac:spMkLst>
            <pc:docMk/>
            <pc:sldMk cId="1980667952" sldId="283"/>
            <ac:spMk id="2" creationId="{64A92344-E90C-3A40-9C52-11CABEF42E30}"/>
          </ac:spMkLst>
        </pc:spChg>
        <pc:spChg chg="mod">
          <ac:chgData name="和之 吉川" userId="00bda2e2763095d7" providerId="LiveId" clId="{F87E4BE0-9049-4AC3-B301-841A2553FDE3}" dt="2025-06-12T13:18:26.297" v="767" actId="13926"/>
          <ac:spMkLst>
            <pc:docMk/>
            <pc:sldMk cId="1980667952" sldId="283"/>
            <ac:spMk id="3" creationId="{3765AAAB-0169-2554-ECC4-1A5486A6A653}"/>
          </ac:spMkLst>
        </pc:spChg>
      </pc:sldChg>
      <pc:sldChg chg="addSp delSp modSp new mod">
        <pc:chgData name="和之 吉川" userId="00bda2e2763095d7" providerId="LiveId" clId="{F87E4BE0-9049-4AC3-B301-841A2553FDE3}" dt="2025-06-12T13:20:45.248" v="785" actId="1076"/>
        <pc:sldMkLst>
          <pc:docMk/>
          <pc:sldMk cId="2907997435" sldId="284"/>
        </pc:sldMkLst>
        <pc:spChg chg="del">
          <ac:chgData name="和之 吉川" userId="00bda2e2763095d7" providerId="LiveId" clId="{F87E4BE0-9049-4AC3-B301-841A2553FDE3}" dt="2025-06-12T13:19:14.812" v="769" actId="478"/>
          <ac:spMkLst>
            <pc:docMk/>
            <pc:sldMk cId="2907997435" sldId="284"/>
            <ac:spMk id="2" creationId="{33314F98-EA1D-C8F7-643E-390761F86452}"/>
          </ac:spMkLst>
        </pc:spChg>
        <pc:spChg chg="mod">
          <ac:chgData name="和之 吉川" userId="00bda2e2763095d7" providerId="LiveId" clId="{F87E4BE0-9049-4AC3-B301-841A2553FDE3}" dt="2025-06-12T13:19:41.853" v="778" actId="20577"/>
          <ac:spMkLst>
            <pc:docMk/>
            <pc:sldMk cId="2907997435" sldId="284"/>
            <ac:spMk id="3" creationId="{241D970F-A122-F510-E769-FB6BFC9FF5F7}"/>
          </ac:spMkLst>
        </pc:spChg>
        <pc:picChg chg="add mod">
          <ac:chgData name="和之 吉川" userId="00bda2e2763095d7" providerId="LiveId" clId="{F87E4BE0-9049-4AC3-B301-841A2553FDE3}" dt="2025-06-12T13:20:11.458" v="781" actId="1076"/>
          <ac:picMkLst>
            <pc:docMk/>
            <pc:sldMk cId="2907997435" sldId="284"/>
            <ac:picMk id="5" creationId="{CB901D4B-313D-C0DF-D9DD-78E1D4522D43}"/>
          </ac:picMkLst>
        </pc:picChg>
        <pc:picChg chg="add mod">
          <ac:chgData name="和之 吉川" userId="00bda2e2763095d7" providerId="LiveId" clId="{F87E4BE0-9049-4AC3-B301-841A2553FDE3}" dt="2025-06-12T13:20:45.248" v="785" actId="1076"/>
          <ac:picMkLst>
            <pc:docMk/>
            <pc:sldMk cId="2907997435" sldId="284"/>
            <ac:picMk id="7" creationId="{86BCD953-3F7D-2426-A1C8-5C4855B5A23B}"/>
          </ac:picMkLst>
        </pc:picChg>
      </pc:sldChg>
      <pc:sldChg chg="addSp delSp modSp new mod">
        <pc:chgData name="和之 吉川" userId="00bda2e2763095d7" providerId="LiveId" clId="{F87E4BE0-9049-4AC3-B301-841A2553FDE3}" dt="2025-06-12T13:37:57.358" v="800" actId="122"/>
        <pc:sldMkLst>
          <pc:docMk/>
          <pc:sldMk cId="312027866" sldId="285"/>
        </pc:sldMkLst>
        <pc:spChg chg="mod">
          <ac:chgData name="和之 吉川" userId="00bda2e2763095d7" providerId="LiveId" clId="{F87E4BE0-9049-4AC3-B301-841A2553FDE3}" dt="2025-06-12T13:37:57.358" v="800" actId="122"/>
          <ac:spMkLst>
            <pc:docMk/>
            <pc:sldMk cId="312027866" sldId="285"/>
            <ac:spMk id="2" creationId="{4F64D135-BD44-E932-26FD-B34C66A6D8E3}"/>
          </ac:spMkLst>
        </pc:spChg>
        <pc:spChg chg="del">
          <ac:chgData name="和之 吉川" userId="00bda2e2763095d7" providerId="LiveId" clId="{F87E4BE0-9049-4AC3-B301-841A2553FDE3}" dt="2025-06-12T13:36:38.003" v="787"/>
          <ac:spMkLst>
            <pc:docMk/>
            <pc:sldMk cId="312027866" sldId="285"/>
            <ac:spMk id="3" creationId="{B96ED8EE-C863-6C10-60A9-8DC78A2DD74D}"/>
          </ac:spMkLst>
        </pc:spChg>
        <pc:picChg chg="add mod">
          <ac:chgData name="和之 吉川" userId="00bda2e2763095d7" providerId="LiveId" clId="{F87E4BE0-9049-4AC3-B301-841A2553FDE3}" dt="2025-06-12T13:36:58.825" v="791" actId="1076"/>
          <ac:picMkLst>
            <pc:docMk/>
            <pc:sldMk cId="312027866" sldId="285"/>
            <ac:picMk id="13314" creationId="{83E91490-5EF0-B72B-CA45-8DBC8A6B085E}"/>
          </ac:picMkLst>
        </pc:picChg>
      </pc:sldChg>
      <pc:sldChg chg="addSp delSp modSp new mod">
        <pc:chgData name="和之 吉川" userId="00bda2e2763095d7" providerId="LiveId" clId="{F87E4BE0-9049-4AC3-B301-841A2553FDE3}" dt="2025-06-12T13:39:33.382" v="825" actId="1076"/>
        <pc:sldMkLst>
          <pc:docMk/>
          <pc:sldMk cId="820274307" sldId="286"/>
        </pc:sldMkLst>
        <pc:spChg chg="mod">
          <ac:chgData name="和之 吉川" userId="00bda2e2763095d7" providerId="LiveId" clId="{F87E4BE0-9049-4AC3-B301-841A2553FDE3}" dt="2025-06-12T13:38:51.773" v="813" actId="122"/>
          <ac:spMkLst>
            <pc:docMk/>
            <pc:sldMk cId="820274307" sldId="286"/>
            <ac:spMk id="2" creationId="{DB4130BA-395E-D440-D8FB-88B30DC1B1BB}"/>
          </ac:spMkLst>
        </pc:spChg>
        <pc:spChg chg="del mod">
          <ac:chgData name="和之 吉川" userId="00bda2e2763095d7" providerId="LiveId" clId="{F87E4BE0-9049-4AC3-B301-841A2553FDE3}" dt="2025-06-12T13:39:24.141" v="822"/>
          <ac:spMkLst>
            <pc:docMk/>
            <pc:sldMk cId="820274307" sldId="286"/>
            <ac:spMk id="3" creationId="{CCF14E8A-784D-5166-7EA7-4686A1FE8523}"/>
          </ac:spMkLst>
        </pc:spChg>
        <pc:picChg chg="add mod">
          <ac:chgData name="和之 吉川" userId="00bda2e2763095d7" providerId="LiveId" clId="{F87E4BE0-9049-4AC3-B301-841A2553FDE3}" dt="2025-06-12T13:39:19.196" v="820" actId="14100"/>
          <ac:picMkLst>
            <pc:docMk/>
            <pc:sldMk cId="820274307" sldId="286"/>
            <ac:picMk id="14338" creationId="{CE1E7DDF-155A-9252-8B7D-406522E9591E}"/>
          </ac:picMkLst>
        </pc:picChg>
        <pc:picChg chg="add mod">
          <ac:chgData name="和之 吉川" userId="00bda2e2763095d7" providerId="LiveId" clId="{F87E4BE0-9049-4AC3-B301-841A2553FDE3}" dt="2025-06-12T13:39:33.382" v="825" actId="1076"/>
          <ac:picMkLst>
            <pc:docMk/>
            <pc:sldMk cId="820274307" sldId="286"/>
            <ac:picMk id="14340" creationId="{D3155FCE-BC01-86C3-8F07-32DA15740055}"/>
          </ac:picMkLst>
        </pc:picChg>
      </pc:sldChg>
      <pc:sldChg chg="delSp modSp new mod">
        <pc:chgData name="和之 吉川" userId="00bda2e2763095d7" providerId="LiveId" clId="{F87E4BE0-9049-4AC3-B301-841A2553FDE3}" dt="2025-06-12T13:44:46.347" v="861" actId="20577"/>
        <pc:sldMkLst>
          <pc:docMk/>
          <pc:sldMk cId="4291508586" sldId="287"/>
        </pc:sldMkLst>
        <pc:spChg chg="del">
          <ac:chgData name="和之 吉川" userId="00bda2e2763095d7" providerId="LiveId" clId="{F87E4BE0-9049-4AC3-B301-841A2553FDE3}" dt="2025-06-12T13:40:23.235" v="829" actId="478"/>
          <ac:spMkLst>
            <pc:docMk/>
            <pc:sldMk cId="4291508586" sldId="287"/>
            <ac:spMk id="2" creationId="{C697881B-2DDD-5D93-BC7F-FF08A3430919}"/>
          </ac:spMkLst>
        </pc:spChg>
        <pc:spChg chg="mod">
          <ac:chgData name="和之 吉川" userId="00bda2e2763095d7" providerId="LiveId" clId="{F87E4BE0-9049-4AC3-B301-841A2553FDE3}" dt="2025-06-12T13:44:46.347" v="861" actId="20577"/>
          <ac:spMkLst>
            <pc:docMk/>
            <pc:sldMk cId="4291508586" sldId="287"/>
            <ac:spMk id="3" creationId="{C6E61E61-18B0-87C6-CA70-59008860BC73}"/>
          </ac:spMkLst>
        </pc:spChg>
      </pc:sldChg>
      <pc:sldChg chg="addSp delSp modSp new del mod">
        <pc:chgData name="和之 吉川" userId="00bda2e2763095d7" providerId="LiveId" clId="{F87E4BE0-9049-4AC3-B301-841A2553FDE3}" dt="2025-06-12T13:48:31.249" v="901" actId="47"/>
        <pc:sldMkLst>
          <pc:docMk/>
          <pc:sldMk cId="4145734436" sldId="288"/>
        </pc:sldMkLst>
        <pc:spChg chg="mod">
          <ac:chgData name="和之 吉川" userId="00bda2e2763095d7" providerId="LiveId" clId="{F87E4BE0-9049-4AC3-B301-841A2553FDE3}" dt="2025-06-12T13:46:03.585" v="868" actId="122"/>
          <ac:spMkLst>
            <pc:docMk/>
            <pc:sldMk cId="4145734436" sldId="288"/>
            <ac:spMk id="2" creationId="{5FD7FA7A-AF7D-083C-C17D-282955772263}"/>
          </ac:spMkLst>
        </pc:spChg>
        <pc:spChg chg="del">
          <ac:chgData name="和之 吉川" userId="00bda2e2763095d7" providerId="LiveId" clId="{F87E4BE0-9049-4AC3-B301-841A2553FDE3}" dt="2025-06-12T13:46:10.873" v="869"/>
          <ac:spMkLst>
            <pc:docMk/>
            <pc:sldMk cId="4145734436" sldId="288"/>
            <ac:spMk id="3" creationId="{97ACDA0A-36BD-A892-1B5F-EB34C9D1D3AA}"/>
          </ac:spMkLst>
        </pc:spChg>
        <pc:picChg chg="add mod">
          <ac:chgData name="和之 吉川" userId="00bda2e2763095d7" providerId="LiveId" clId="{F87E4BE0-9049-4AC3-B301-841A2553FDE3}" dt="2025-06-12T13:46:21.593" v="873" actId="1076"/>
          <ac:picMkLst>
            <pc:docMk/>
            <pc:sldMk cId="4145734436" sldId="288"/>
            <ac:picMk id="15362" creationId="{214AF4B4-9DC2-EFD7-5BED-4E7BACD89947}"/>
          </ac:picMkLst>
        </pc:picChg>
      </pc:sldChg>
      <pc:sldChg chg="addSp delSp modSp new mod">
        <pc:chgData name="和之 吉川" userId="00bda2e2763095d7" providerId="LiveId" clId="{F87E4BE0-9049-4AC3-B301-841A2553FDE3}" dt="2025-06-12T13:48:26.321" v="900" actId="20577"/>
        <pc:sldMkLst>
          <pc:docMk/>
          <pc:sldMk cId="3473738322" sldId="289"/>
        </pc:sldMkLst>
        <pc:spChg chg="del">
          <ac:chgData name="和之 吉川" userId="00bda2e2763095d7" providerId="LiveId" clId="{F87E4BE0-9049-4AC3-B301-841A2553FDE3}" dt="2025-06-12T13:46:37.724" v="876" actId="478"/>
          <ac:spMkLst>
            <pc:docMk/>
            <pc:sldMk cId="3473738322" sldId="289"/>
            <ac:spMk id="2" creationId="{097CF4E4-30F5-8F04-75B5-D6A067B1707C}"/>
          </ac:spMkLst>
        </pc:spChg>
        <pc:spChg chg="mod">
          <ac:chgData name="和之 吉川" userId="00bda2e2763095d7" providerId="LiveId" clId="{F87E4BE0-9049-4AC3-B301-841A2553FDE3}" dt="2025-06-12T13:48:26.321" v="900" actId="20577"/>
          <ac:spMkLst>
            <pc:docMk/>
            <pc:sldMk cId="3473738322" sldId="289"/>
            <ac:spMk id="3" creationId="{42D53BCD-AC69-4A85-73CE-E323E44A817F}"/>
          </ac:spMkLst>
        </pc:spChg>
        <pc:picChg chg="add mod">
          <ac:chgData name="和之 吉川" userId="00bda2e2763095d7" providerId="LiveId" clId="{F87E4BE0-9049-4AC3-B301-841A2553FDE3}" dt="2025-06-12T13:48:09.145" v="889" actId="1076"/>
          <ac:picMkLst>
            <pc:docMk/>
            <pc:sldMk cId="3473738322" sldId="289"/>
            <ac:picMk id="4" creationId="{E4BF09E4-0DF6-D8E8-CC2D-18ED315B553F}"/>
          </ac:picMkLst>
        </pc:picChg>
      </pc:sldChg>
      <pc:sldChg chg="addSp delSp modSp new mod setBg">
        <pc:chgData name="和之 吉川" userId="00bda2e2763095d7" providerId="LiveId" clId="{F87E4BE0-9049-4AC3-B301-841A2553FDE3}" dt="2025-06-12T14:06:33.278" v="909" actId="122"/>
        <pc:sldMkLst>
          <pc:docMk/>
          <pc:sldMk cId="2315159371" sldId="290"/>
        </pc:sldMkLst>
        <pc:spChg chg="add del mod">
          <ac:chgData name="和之 吉川" userId="00bda2e2763095d7" providerId="LiveId" clId="{F87E4BE0-9049-4AC3-B301-841A2553FDE3}" dt="2025-06-12T14:06:33.278" v="909" actId="122"/>
          <ac:spMkLst>
            <pc:docMk/>
            <pc:sldMk cId="2315159371" sldId="290"/>
            <ac:spMk id="2" creationId="{9F5B93BE-9939-AF17-170C-568F5C281DE9}"/>
          </ac:spMkLst>
        </pc:spChg>
        <pc:spChg chg="del">
          <ac:chgData name="和之 吉川" userId="00bda2e2763095d7" providerId="LiveId" clId="{F87E4BE0-9049-4AC3-B301-841A2553FDE3}" dt="2025-06-12T14:06:00.971" v="903"/>
          <ac:spMkLst>
            <pc:docMk/>
            <pc:sldMk cId="2315159371" sldId="290"/>
            <ac:spMk id="3" creationId="{F7C54DED-75F2-8DAF-A7CC-923CFFD33BE7}"/>
          </ac:spMkLst>
        </pc:spChg>
        <pc:spChg chg="add del">
          <ac:chgData name="和之 吉川" userId="00bda2e2763095d7" providerId="LiveId" clId="{F87E4BE0-9049-4AC3-B301-841A2553FDE3}" dt="2025-06-12T14:06:15.809" v="905" actId="26606"/>
          <ac:spMkLst>
            <pc:docMk/>
            <pc:sldMk cId="2315159371" sldId="290"/>
            <ac:spMk id="16393" creationId="{149F9F0F-FB8C-5565-247C-BDCC156B5CAF}"/>
          </ac:spMkLst>
        </pc:spChg>
        <pc:spChg chg="add del">
          <ac:chgData name="和之 吉川" userId="00bda2e2763095d7" providerId="LiveId" clId="{F87E4BE0-9049-4AC3-B301-841A2553FDE3}" dt="2025-06-12T14:06:15.809" v="905" actId="26606"/>
          <ac:spMkLst>
            <pc:docMk/>
            <pc:sldMk cId="2315159371" sldId="290"/>
            <ac:spMk id="16395" creationId="{ABA4FDDF-F59C-428B-8603-3A86D75931AB}"/>
          </ac:spMkLst>
        </pc:spChg>
        <pc:spChg chg="add del">
          <ac:chgData name="和之 吉川" userId="00bda2e2763095d7" providerId="LiveId" clId="{F87E4BE0-9049-4AC3-B301-841A2553FDE3}" dt="2025-06-12T14:06:15.809" v="905" actId="26606"/>
          <ac:spMkLst>
            <pc:docMk/>
            <pc:sldMk cId="2315159371" sldId="290"/>
            <ac:spMk id="16397" creationId="{F5B93277-2482-DF5B-A88D-67715E16430C}"/>
          </ac:spMkLst>
        </pc:spChg>
        <pc:picChg chg="add mod">
          <ac:chgData name="和之 吉川" userId="00bda2e2763095d7" providerId="LiveId" clId="{F87E4BE0-9049-4AC3-B301-841A2553FDE3}" dt="2025-06-12T14:06:22.474" v="907" actId="14100"/>
          <ac:picMkLst>
            <pc:docMk/>
            <pc:sldMk cId="2315159371" sldId="290"/>
            <ac:picMk id="16386" creationId="{BE10ACA0-A536-662C-EDB7-7305D3BA91B2}"/>
          </ac:picMkLst>
        </pc:picChg>
        <pc:cxnChg chg="add del">
          <ac:chgData name="和之 吉川" userId="00bda2e2763095d7" providerId="LiveId" clId="{F87E4BE0-9049-4AC3-B301-841A2553FDE3}" dt="2025-06-12T14:06:15.809" v="905" actId="26606"/>
          <ac:cxnSpMkLst>
            <pc:docMk/>
            <pc:sldMk cId="2315159371" sldId="290"/>
            <ac:cxnSpMk id="16391" creationId="{118E06E4-607B-144B-382B-AD3D06B1EE8C}"/>
          </ac:cxnSpMkLst>
        </pc:cxnChg>
        <pc:cxnChg chg="add del">
          <ac:chgData name="和之 吉川" userId="00bda2e2763095d7" providerId="LiveId" clId="{F87E4BE0-9049-4AC3-B301-841A2553FDE3}" dt="2025-06-12T14:06:15.809" v="905" actId="26606"/>
          <ac:cxnSpMkLst>
            <pc:docMk/>
            <pc:sldMk cId="2315159371" sldId="290"/>
            <ac:cxnSpMk id="16399" creationId="{9AE2764D-E1C7-4C0E-A5A4-12411550ABAD}"/>
          </ac:cxnSpMkLst>
        </pc:cxnChg>
      </pc:sldChg>
      <pc:sldChg chg="addSp delSp modSp new mod">
        <pc:chgData name="和之 吉川" userId="00bda2e2763095d7" providerId="LiveId" clId="{F87E4BE0-9049-4AC3-B301-841A2553FDE3}" dt="2025-06-12T14:13:28.560" v="1026" actId="20577"/>
        <pc:sldMkLst>
          <pc:docMk/>
          <pc:sldMk cId="2447897750" sldId="291"/>
        </pc:sldMkLst>
        <pc:spChg chg="mod">
          <ac:chgData name="和之 吉川" userId="00bda2e2763095d7" providerId="LiveId" clId="{F87E4BE0-9049-4AC3-B301-841A2553FDE3}" dt="2025-06-12T14:13:28.560" v="1026" actId="20577"/>
          <ac:spMkLst>
            <pc:docMk/>
            <pc:sldMk cId="2447897750" sldId="291"/>
            <ac:spMk id="2" creationId="{B683E7C3-B74A-D9B7-E612-300899B6DE21}"/>
          </ac:spMkLst>
        </pc:spChg>
        <pc:spChg chg="del">
          <ac:chgData name="和之 吉川" userId="00bda2e2763095d7" providerId="LiveId" clId="{F87E4BE0-9049-4AC3-B301-841A2553FDE3}" dt="2025-06-12T14:07:26.681" v="911"/>
          <ac:spMkLst>
            <pc:docMk/>
            <pc:sldMk cId="2447897750" sldId="291"/>
            <ac:spMk id="3" creationId="{B96A83D1-1149-6EF2-13DA-67162ECB66C8}"/>
          </ac:spMkLst>
        </pc:spChg>
        <pc:picChg chg="add mod">
          <ac:chgData name="和之 吉川" userId="00bda2e2763095d7" providerId="LiveId" clId="{F87E4BE0-9049-4AC3-B301-841A2553FDE3}" dt="2025-06-12T14:07:48.712" v="944" actId="1076"/>
          <ac:picMkLst>
            <pc:docMk/>
            <pc:sldMk cId="2447897750" sldId="291"/>
            <ac:picMk id="18434" creationId="{B24A1D3C-20C7-ECD6-E947-7C0610A88547}"/>
          </ac:picMkLst>
        </pc:picChg>
      </pc:sldChg>
      <pc:sldChg chg="delSp modSp new mod">
        <pc:chgData name="和之 吉川" userId="00bda2e2763095d7" providerId="LiveId" clId="{F87E4BE0-9049-4AC3-B301-841A2553FDE3}" dt="2025-06-12T14:12:32.440" v="1000" actId="5793"/>
        <pc:sldMkLst>
          <pc:docMk/>
          <pc:sldMk cId="1518237259" sldId="292"/>
        </pc:sldMkLst>
        <pc:spChg chg="del">
          <ac:chgData name="和之 吉川" userId="00bda2e2763095d7" providerId="LiveId" clId="{F87E4BE0-9049-4AC3-B301-841A2553FDE3}" dt="2025-06-12T14:08:21.878" v="947" actId="478"/>
          <ac:spMkLst>
            <pc:docMk/>
            <pc:sldMk cId="1518237259" sldId="292"/>
            <ac:spMk id="2" creationId="{596163BF-B677-0E3A-C476-BAF0A9D9AA6F}"/>
          </ac:spMkLst>
        </pc:spChg>
        <pc:spChg chg="mod">
          <ac:chgData name="和之 吉川" userId="00bda2e2763095d7" providerId="LiveId" clId="{F87E4BE0-9049-4AC3-B301-841A2553FDE3}" dt="2025-06-12T14:12:32.440" v="1000" actId="5793"/>
          <ac:spMkLst>
            <pc:docMk/>
            <pc:sldMk cId="1518237259" sldId="292"/>
            <ac:spMk id="3" creationId="{57A2D01B-B515-C8E3-95C3-9EDA4079F814}"/>
          </ac:spMkLst>
        </pc:spChg>
      </pc:sldChg>
      <pc:sldChg chg="addSp delSp modSp new del mod">
        <pc:chgData name="和之 吉川" userId="00bda2e2763095d7" providerId="LiveId" clId="{F87E4BE0-9049-4AC3-B301-841A2553FDE3}" dt="2025-06-12T14:12:26.432" v="998" actId="47"/>
        <pc:sldMkLst>
          <pc:docMk/>
          <pc:sldMk cId="118125416" sldId="293"/>
        </pc:sldMkLst>
        <pc:spChg chg="del mod">
          <ac:chgData name="和之 吉川" userId="00bda2e2763095d7" providerId="LiveId" clId="{F87E4BE0-9049-4AC3-B301-841A2553FDE3}" dt="2025-06-12T14:11:54.649" v="985" actId="478"/>
          <ac:spMkLst>
            <pc:docMk/>
            <pc:sldMk cId="118125416" sldId="293"/>
            <ac:spMk id="2" creationId="{F577E60F-6E5E-7A2A-3CC2-BF358F9DE033}"/>
          </ac:spMkLst>
        </pc:spChg>
        <pc:spChg chg="del">
          <ac:chgData name="和之 吉川" userId="00bda2e2763095d7" providerId="LiveId" clId="{F87E4BE0-9049-4AC3-B301-841A2553FDE3}" dt="2025-06-12T14:11:27.763" v="980"/>
          <ac:spMkLst>
            <pc:docMk/>
            <pc:sldMk cId="118125416" sldId="293"/>
            <ac:spMk id="3" creationId="{4012F522-1F2C-ABBB-D289-DC4B80E5B1BA}"/>
          </ac:spMkLst>
        </pc:spChg>
        <pc:spChg chg="add mod">
          <ac:chgData name="和之 吉川" userId="00bda2e2763095d7" providerId="LiveId" clId="{F87E4BE0-9049-4AC3-B301-841A2553FDE3}" dt="2025-06-12T14:12:15.039" v="992" actId="21"/>
          <ac:spMkLst>
            <pc:docMk/>
            <pc:sldMk cId="118125416" sldId="293"/>
            <ac:spMk id="4" creationId="{5EB8FC72-4194-0882-AA45-A6B76C29FAB0}"/>
          </ac:spMkLst>
        </pc:spChg>
        <pc:picChg chg="add del mod">
          <ac:chgData name="和之 吉川" userId="00bda2e2763095d7" providerId="LiveId" clId="{F87E4BE0-9049-4AC3-B301-841A2553FDE3}" dt="2025-06-12T14:12:15.039" v="992" actId="21"/>
          <ac:picMkLst>
            <pc:docMk/>
            <pc:sldMk cId="118125416" sldId="293"/>
            <ac:picMk id="19458" creationId="{633FCEF9-C549-3621-4D26-EA161B8E34B0}"/>
          </ac:picMkLst>
        </pc:picChg>
      </pc:sldChg>
      <pc:sldChg chg="addSp delSp modSp new mod">
        <pc:chgData name="和之 吉川" userId="00bda2e2763095d7" providerId="LiveId" clId="{F87E4BE0-9049-4AC3-B301-841A2553FDE3}" dt="2025-06-12T14:12:22.160" v="997" actId="962"/>
        <pc:sldMkLst>
          <pc:docMk/>
          <pc:sldMk cId="2111083096" sldId="294"/>
        </pc:sldMkLst>
        <pc:spChg chg="del">
          <ac:chgData name="和之 吉川" userId="00bda2e2763095d7" providerId="LiveId" clId="{F87E4BE0-9049-4AC3-B301-841A2553FDE3}" dt="2025-06-12T14:12:04.513" v="988" actId="478"/>
          <ac:spMkLst>
            <pc:docMk/>
            <pc:sldMk cId="2111083096" sldId="294"/>
            <ac:spMk id="2" creationId="{0F37C0E4-0C5F-826F-A769-6B1A613B890B}"/>
          </ac:spMkLst>
        </pc:spChg>
        <pc:spChg chg="mod">
          <ac:chgData name="和之 吉川" userId="00bda2e2763095d7" providerId="LiveId" clId="{F87E4BE0-9049-4AC3-B301-841A2553FDE3}" dt="2025-06-12T14:12:18.237" v="994" actId="20577"/>
          <ac:spMkLst>
            <pc:docMk/>
            <pc:sldMk cId="2111083096" sldId="294"/>
            <ac:spMk id="3" creationId="{F743AE35-583F-89BE-F4B7-850A3377E114}"/>
          </ac:spMkLst>
        </pc:spChg>
        <pc:picChg chg="add mod">
          <ac:chgData name="和之 吉川" userId="00bda2e2763095d7" providerId="LiveId" clId="{F87E4BE0-9049-4AC3-B301-841A2553FDE3}" dt="2025-06-12T14:12:22.160" v="997" actId="962"/>
          <ac:picMkLst>
            <pc:docMk/>
            <pc:sldMk cId="2111083096" sldId="294"/>
            <ac:picMk id="19458" creationId="{633FCEF9-C549-3621-4D26-EA161B8E34B0}"/>
          </ac:picMkLst>
        </pc:picChg>
      </pc:sldChg>
      <pc:sldChg chg="addSp modSp new mod">
        <pc:chgData name="和之 吉川" userId="00bda2e2763095d7" providerId="LiveId" clId="{F87E4BE0-9049-4AC3-B301-841A2553FDE3}" dt="2025-06-12T14:16:08.177" v="1082" actId="1076"/>
        <pc:sldMkLst>
          <pc:docMk/>
          <pc:sldMk cId="3380370250" sldId="295"/>
        </pc:sldMkLst>
        <pc:spChg chg="mod">
          <ac:chgData name="和之 吉川" userId="00bda2e2763095d7" providerId="LiveId" clId="{F87E4BE0-9049-4AC3-B301-841A2553FDE3}" dt="2025-06-12T14:13:40.949" v="1046" actId="20577"/>
          <ac:spMkLst>
            <pc:docMk/>
            <pc:sldMk cId="3380370250" sldId="295"/>
            <ac:spMk id="2" creationId="{9CC91AAC-904D-4A80-1683-CF85C883D680}"/>
          </ac:spMkLst>
        </pc:spChg>
        <pc:spChg chg="mod">
          <ac:chgData name="和之 吉川" userId="00bda2e2763095d7" providerId="LiveId" clId="{F87E4BE0-9049-4AC3-B301-841A2553FDE3}" dt="2025-06-12T14:16:05.220" v="1081" actId="14100"/>
          <ac:spMkLst>
            <pc:docMk/>
            <pc:sldMk cId="3380370250" sldId="295"/>
            <ac:spMk id="3" creationId="{7357FC80-A421-C100-7273-482CD56E9AC8}"/>
          </ac:spMkLst>
        </pc:spChg>
        <pc:picChg chg="add mod">
          <ac:chgData name="和之 吉川" userId="00bda2e2763095d7" providerId="LiveId" clId="{F87E4BE0-9049-4AC3-B301-841A2553FDE3}" dt="2025-06-12T14:14:35.626" v="1059" actId="14100"/>
          <ac:picMkLst>
            <pc:docMk/>
            <pc:sldMk cId="3380370250" sldId="295"/>
            <ac:picMk id="20482" creationId="{50013D82-90B3-AED8-E00D-84F309CA5656}"/>
          </ac:picMkLst>
        </pc:picChg>
        <pc:picChg chg="add mod">
          <ac:chgData name="和之 吉川" userId="00bda2e2763095d7" providerId="LiveId" clId="{F87E4BE0-9049-4AC3-B301-841A2553FDE3}" dt="2025-06-12T14:14:52.219" v="1070" actId="1076"/>
          <ac:picMkLst>
            <pc:docMk/>
            <pc:sldMk cId="3380370250" sldId="295"/>
            <ac:picMk id="20484" creationId="{BEB45A7A-D3D1-4F26-7464-8EF2FF192128}"/>
          </ac:picMkLst>
        </pc:picChg>
        <pc:picChg chg="add mod">
          <ac:chgData name="和之 吉川" userId="00bda2e2763095d7" providerId="LiveId" clId="{F87E4BE0-9049-4AC3-B301-841A2553FDE3}" dt="2025-06-12T14:16:08.177" v="1082" actId="1076"/>
          <ac:picMkLst>
            <pc:docMk/>
            <pc:sldMk cId="3380370250" sldId="295"/>
            <ac:picMk id="20486" creationId="{42D17384-05CC-1D2B-5FB3-FB8C6430FC92}"/>
          </ac:picMkLst>
        </pc:picChg>
      </pc:sldChg>
      <pc:sldChg chg="delSp modSp new mod">
        <pc:chgData name="和之 吉川" userId="00bda2e2763095d7" providerId="LiveId" clId="{F87E4BE0-9049-4AC3-B301-841A2553FDE3}" dt="2025-06-12T14:17:16.471" v="1092" actId="20577"/>
        <pc:sldMkLst>
          <pc:docMk/>
          <pc:sldMk cId="3605703105" sldId="296"/>
        </pc:sldMkLst>
        <pc:spChg chg="del">
          <ac:chgData name="和之 吉川" userId="00bda2e2763095d7" providerId="LiveId" clId="{F87E4BE0-9049-4AC3-B301-841A2553FDE3}" dt="2025-06-12T14:16:39.359" v="1085" actId="478"/>
          <ac:spMkLst>
            <pc:docMk/>
            <pc:sldMk cId="3605703105" sldId="296"/>
            <ac:spMk id="2" creationId="{B2276E6C-2122-1713-2FAC-50D251EE51D3}"/>
          </ac:spMkLst>
        </pc:spChg>
        <pc:spChg chg="mod">
          <ac:chgData name="和之 吉川" userId="00bda2e2763095d7" providerId="LiveId" clId="{F87E4BE0-9049-4AC3-B301-841A2553FDE3}" dt="2025-06-12T14:17:16.471" v="1092" actId="20577"/>
          <ac:spMkLst>
            <pc:docMk/>
            <pc:sldMk cId="3605703105" sldId="296"/>
            <ac:spMk id="3" creationId="{220AD60A-6CA6-D927-0348-F979EAFA784C}"/>
          </ac:spMkLst>
        </pc:spChg>
      </pc:sldChg>
      <pc:sldChg chg="modSp new mod">
        <pc:chgData name="和之 吉川" userId="00bda2e2763095d7" providerId="LiveId" clId="{F87E4BE0-9049-4AC3-B301-841A2553FDE3}" dt="2025-06-12T14:25:18.208" v="1163" actId="5793"/>
        <pc:sldMkLst>
          <pc:docMk/>
          <pc:sldMk cId="2492249515" sldId="297"/>
        </pc:sldMkLst>
        <pc:spChg chg="mod">
          <ac:chgData name="和之 吉川" userId="00bda2e2763095d7" providerId="LiveId" clId="{F87E4BE0-9049-4AC3-B301-841A2553FDE3}" dt="2025-06-12T14:20:46.623" v="1132" actId="1076"/>
          <ac:spMkLst>
            <pc:docMk/>
            <pc:sldMk cId="2492249515" sldId="297"/>
            <ac:spMk id="2" creationId="{AD0E6576-62AC-7016-ED1A-FCFDCC82E482}"/>
          </ac:spMkLst>
        </pc:spChg>
        <pc:spChg chg="mod">
          <ac:chgData name="和之 吉川" userId="00bda2e2763095d7" providerId="LiveId" clId="{F87E4BE0-9049-4AC3-B301-841A2553FDE3}" dt="2025-06-12T14:25:18.208" v="1163" actId="5793"/>
          <ac:spMkLst>
            <pc:docMk/>
            <pc:sldMk cId="2492249515" sldId="297"/>
            <ac:spMk id="3" creationId="{C64A66E2-1229-7A92-505F-9FABD10D7F37}"/>
          </ac:spMkLst>
        </pc:spChg>
      </pc:sldChg>
      <pc:sldChg chg="addSp delSp modSp new mod">
        <pc:chgData name="和之 吉川" userId="00bda2e2763095d7" providerId="LiveId" clId="{F87E4BE0-9049-4AC3-B301-841A2553FDE3}" dt="2025-06-12T14:22:05.880" v="1153" actId="20577"/>
        <pc:sldMkLst>
          <pc:docMk/>
          <pc:sldMk cId="1208746988" sldId="298"/>
        </pc:sldMkLst>
        <pc:spChg chg="del">
          <ac:chgData name="和之 吉川" userId="00bda2e2763095d7" providerId="LiveId" clId="{F87E4BE0-9049-4AC3-B301-841A2553FDE3}" dt="2025-06-12T14:21:44.644" v="1143" actId="478"/>
          <ac:spMkLst>
            <pc:docMk/>
            <pc:sldMk cId="1208746988" sldId="298"/>
            <ac:spMk id="2" creationId="{92CA2ED9-B76D-948C-216D-741DD4BD56C3}"/>
          </ac:spMkLst>
        </pc:spChg>
        <pc:spChg chg="add del mod">
          <ac:chgData name="和之 吉川" userId="00bda2e2763095d7" providerId="LiveId" clId="{F87E4BE0-9049-4AC3-B301-841A2553FDE3}" dt="2025-06-12T14:22:05.880" v="1153" actId="20577"/>
          <ac:spMkLst>
            <pc:docMk/>
            <pc:sldMk cId="1208746988" sldId="298"/>
            <ac:spMk id="3" creationId="{7EBC584F-71BD-4E01-F298-BDF69A6762D9}"/>
          </ac:spMkLst>
        </pc:spChg>
        <pc:spChg chg="add mod">
          <ac:chgData name="和之 吉川" userId="00bda2e2763095d7" providerId="LiveId" clId="{F87E4BE0-9049-4AC3-B301-841A2553FDE3}" dt="2025-06-12T14:21:38.809" v="1140"/>
          <ac:spMkLst>
            <pc:docMk/>
            <pc:sldMk cId="1208746988" sldId="298"/>
            <ac:spMk id="4" creationId="{82F831EF-D280-886D-8CB2-4B0627EC9ECF}"/>
          </ac:spMkLst>
        </pc:spChg>
      </pc:sldChg>
      <pc:sldChg chg="addSp delSp modSp new mod">
        <pc:chgData name="和之 吉川" userId="00bda2e2763095d7" providerId="LiveId" clId="{F87E4BE0-9049-4AC3-B301-841A2553FDE3}" dt="2025-06-12T14:23:15.246" v="1160" actId="20577"/>
        <pc:sldMkLst>
          <pc:docMk/>
          <pc:sldMk cId="169546364" sldId="299"/>
        </pc:sldMkLst>
        <pc:spChg chg="mod">
          <ac:chgData name="和之 吉川" userId="00bda2e2763095d7" providerId="LiveId" clId="{F87E4BE0-9049-4AC3-B301-841A2553FDE3}" dt="2025-06-12T14:23:15.246" v="1160" actId="20577"/>
          <ac:spMkLst>
            <pc:docMk/>
            <pc:sldMk cId="169546364" sldId="299"/>
            <ac:spMk id="2" creationId="{3D988FA6-3E31-7303-0EFD-E419DBE3064C}"/>
          </ac:spMkLst>
        </pc:spChg>
        <pc:spChg chg="del">
          <ac:chgData name="和之 吉川" userId="00bda2e2763095d7" providerId="LiveId" clId="{F87E4BE0-9049-4AC3-B301-841A2553FDE3}" dt="2025-06-12T14:22:44.081" v="1155"/>
          <ac:spMkLst>
            <pc:docMk/>
            <pc:sldMk cId="169546364" sldId="299"/>
            <ac:spMk id="3" creationId="{C70BFF20-B5A1-77F9-400F-F7DBD876161E}"/>
          </ac:spMkLst>
        </pc:spChg>
        <pc:picChg chg="add mod">
          <ac:chgData name="和之 吉川" userId="00bda2e2763095d7" providerId="LiveId" clId="{F87E4BE0-9049-4AC3-B301-841A2553FDE3}" dt="2025-06-12T14:22:51.401" v="1157" actId="1076"/>
          <ac:picMkLst>
            <pc:docMk/>
            <pc:sldMk cId="169546364" sldId="299"/>
            <ac:picMk id="23554" creationId="{FEB41833-8ED7-FFAD-877A-ACFB748BBFFA}"/>
          </ac:picMkLst>
        </pc:picChg>
      </pc:sldChg>
      <pc:sldMasterChg chg="del delSldLayout">
        <pc:chgData name="和之 吉川" userId="00bda2e2763095d7" providerId="LiveId" clId="{F87E4BE0-9049-4AC3-B301-841A2553FDE3}" dt="2025-05-29T02:22:49.133" v="0" actId="26606"/>
        <pc:sldMasterMkLst>
          <pc:docMk/>
          <pc:sldMasterMk cId="3335565311" sldId="2147483648"/>
        </pc:sldMasterMkLst>
        <pc:sldLayoutChg chg="del">
          <pc:chgData name="和之 吉川" userId="00bda2e2763095d7" providerId="LiveId" clId="{F87E4BE0-9049-4AC3-B301-841A2553FDE3}" dt="2025-05-29T02:22:49.133" v="0" actId="26606"/>
          <pc:sldLayoutMkLst>
            <pc:docMk/>
            <pc:sldMasterMk cId="3335565311" sldId="2147483648"/>
            <pc:sldLayoutMk cId="1081230012" sldId="2147483649"/>
          </pc:sldLayoutMkLst>
        </pc:sldLayoutChg>
        <pc:sldLayoutChg chg="del">
          <pc:chgData name="和之 吉川" userId="00bda2e2763095d7" providerId="LiveId" clId="{F87E4BE0-9049-4AC3-B301-841A2553FDE3}" dt="2025-05-29T02:22:49.133" v="0" actId="26606"/>
          <pc:sldLayoutMkLst>
            <pc:docMk/>
            <pc:sldMasterMk cId="3335565311" sldId="2147483648"/>
            <pc:sldLayoutMk cId="3247089053" sldId="2147483650"/>
          </pc:sldLayoutMkLst>
        </pc:sldLayoutChg>
        <pc:sldLayoutChg chg="del">
          <pc:chgData name="和之 吉川" userId="00bda2e2763095d7" providerId="LiveId" clId="{F87E4BE0-9049-4AC3-B301-841A2553FDE3}" dt="2025-05-29T02:22:49.133" v="0" actId="26606"/>
          <pc:sldLayoutMkLst>
            <pc:docMk/>
            <pc:sldMasterMk cId="3335565311" sldId="2147483648"/>
            <pc:sldLayoutMk cId="2523724210" sldId="2147483651"/>
          </pc:sldLayoutMkLst>
        </pc:sldLayoutChg>
        <pc:sldLayoutChg chg="del">
          <pc:chgData name="和之 吉川" userId="00bda2e2763095d7" providerId="LiveId" clId="{F87E4BE0-9049-4AC3-B301-841A2553FDE3}" dt="2025-05-29T02:22:49.133" v="0" actId="26606"/>
          <pc:sldLayoutMkLst>
            <pc:docMk/>
            <pc:sldMasterMk cId="3335565311" sldId="2147483648"/>
            <pc:sldLayoutMk cId="2171086290" sldId="2147483652"/>
          </pc:sldLayoutMkLst>
        </pc:sldLayoutChg>
        <pc:sldLayoutChg chg="del">
          <pc:chgData name="和之 吉川" userId="00bda2e2763095d7" providerId="LiveId" clId="{F87E4BE0-9049-4AC3-B301-841A2553FDE3}" dt="2025-05-29T02:22:49.133" v="0" actId="26606"/>
          <pc:sldLayoutMkLst>
            <pc:docMk/>
            <pc:sldMasterMk cId="3335565311" sldId="2147483648"/>
            <pc:sldLayoutMk cId="3397423571" sldId="2147483653"/>
          </pc:sldLayoutMkLst>
        </pc:sldLayoutChg>
        <pc:sldLayoutChg chg="del">
          <pc:chgData name="和之 吉川" userId="00bda2e2763095d7" providerId="LiveId" clId="{F87E4BE0-9049-4AC3-B301-841A2553FDE3}" dt="2025-05-29T02:22:49.133" v="0" actId="26606"/>
          <pc:sldLayoutMkLst>
            <pc:docMk/>
            <pc:sldMasterMk cId="3335565311" sldId="2147483648"/>
            <pc:sldLayoutMk cId="466043077" sldId="2147483654"/>
          </pc:sldLayoutMkLst>
        </pc:sldLayoutChg>
        <pc:sldLayoutChg chg="del">
          <pc:chgData name="和之 吉川" userId="00bda2e2763095d7" providerId="LiveId" clId="{F87E4BE0-9049-4AC3-B301-841A2553FDE3}" dt="2025-05-29T02:22:49.133" v="0" actId="26606"/>
          <pc:sldLayoutMkLst>
            <pc:docMk/>
            <pc:sldMasterMk cId="3335565311" sldId="2147483648"/>
            <pc:sldLayoutMk cId="2919702436" sldId="2147483655"/>
          </pc:sldLayoutMkLst>
        </pc:sldLayoutChg>
        <pc:sldLayoutChg chg="del">
          <pc:chgData name="和之 吉川" userId="00bda2e2763095d7" providerId="LiveId" clId="{F87E4BE0-9049-4AC3-B301-841A2553FDE3}" dt="2025-05-29T02:22:49.133" v="0" actId="26606"/>
          <pc:sldLayoutMkLst>
            <pc:docMk/>
            <pc:sldMasterMk cId="3335565311" sldId="2147483648"/>
            <pc:sldLayoutMk cId="1276302908" sldId="2147483656"/>
          </pc:sldLayoutMkLst>
        </pc:sldLayoutChg>
        <pc:sldLayoutChg chg="del">
          <pc:chgData name="和之 吉川" userId="00bda2e2763095d7" providerId="LiveId" clId="{F87E4BE0-9049-4AC3-B301-841A2553FDE3}" dt="2025-05-29T02:22:49.133" v="0" actId="26606"/>
          <pc:sldLayoutMkLst>
            <pc:docMk/>
            <pc:sldMasterMk cId="3335565311" sldId="2147483648"/>
            <pc:sldLayoutMk cId="890617444" sldId="2147483657"/>
          </pc:sldLayoutMkLst>
        </pc:sldLayoutChg>
        <pc:sldLayoutChg chg="del">
          <pc:chgData name="和之 吉川" userId="00bda2e2763095d7" providerId="LiveId" clId="{F87E4BE0-9049-4AC3-B301-841A2553FDE3}" dt="2025-05-29T02:22:49.133" v="0" actId="26606"/>
          <pc:sldLayoutMkLst>
            <pc:docMk/>
            <pc:sldMasterMk cId="3335565311" sldId="2147483648"/>
            <pc:sldLayoutMk cId="1560837308" sldId="2147483658"/>
          </pc:sldLayoutMkLst>
        </pc:sldLayoutChg>
        <pc:sldLayoutChg chg="del">
          <pc:chgData name="和之 吉川" userId="00bda2e2763095d7" providerId="LiveId" clId="{F87E4BE0-9049-4AC3-B301-841A2553FDE3}" dt="2025-05-29T02:22:49.133" v="0" actId="26606"/>
          <pc:sldLayoutMkLst>
            <pc:docMk/>
            <pc:sldMasterMk cId="3335565311" sldId="2147483648"/>
            <pc:sldLayoutMk cId="1341603013" sldId="2147483659"/>
          </pc:sldLayoutMkLst>
        </pc:sldLayoutChg>
      </pc:sldMasterChg>
      <pc:sldMasterChg chg="add addSldLayout">
        <pc:chgData name="和之 吉川" userId="00bda2e2763095d7" providerId="LiveId" clId="{F87E4BE0-9049-4AC3-B301-841A2553FDE3}" dt="2025-05-29T02:22:49.133" v="0" actId="26606"/>
        <pc:sldMasterMkLst>
          <pc:docMk/>
          <pc:sldMasterMk cId="2707056375" sldId="2147483660"/>
        </pc:sldMasterMkLst>
        <pc:sldLayoutChg chg="add">
          <pc:chgData name="和之 吉川" userId="00bda2e2763095d7" providerId="LiveId" clId="{F87E4BE0-9049-4AC3-B301-841A2553FDE3}" dt="2025-05-29T02:22:49.133" v="0" actId="26606"/>
          <pc:sldLayoutMkLst>
            <pc:docMk/>
            <pc:sldMasterMk cId="2707056375" sldId="2147483660"/>
            <pc:sldLayoutMk cId="783239142" sldId="2147483661"/>
          </pc:sldLayoutMkLst>
        </pc:sldLayoutChg>
        <pc:sldLayoutChg chg="add">
          <pc:chgData name="和之 吉川" userId="00bda2e2763095d7" providerId="LiveId" clId="{F87E4BE0-9049-4AC3-B301-841A2553FDE3}" dt="2025-05-29T02:22:49.133" v="0" actId="26606"/>
          <pc:sldLayoutMkLst>
            <pc:docMk/>
            <pc:sldMasterMk cId="2707056375" sldId="2147483660"/>
            <pc:sldLayoutMk cId="4111739415" sldId="2147483662"/>
          </pc:sldLayoutMkLst>
        </pc:sldLayoutChg>
        <pc:sldLayoutChg chg="add">
          <pc:chgData name="和之 吉川" userId="00bda2e2763095d7" providerId="LiveId" clId="{F87E4BE0-9049-4AC3-B301-841A2553FDE3}" dt="2025-05-29T02:22:49.133" v="0" actId="26606"/>
          <pc:sldLayoutMkLst>
            <pc:docMk/>
            <pc:sldMasterMk cId="2707056375" sldId="2147483660"/>
            <pc:sldLayoutMk cId="3001324782" sldId="2147483663"/>
          </pc:sldLayoutMkLst>
        </pc:sldLayoutChg>
        <pc:sldLayoutChg chg="add">
          <pc:chgData name="和之 吉川" userId="00bda2e2763095d7" providerId="LiveId" clId="{F87E4BE0-9049-4AC3-B301-841A2553FDE3}" dt="2025-05-29T02:22:49.133" v="0" actId="26606"/>
          <pc:sldLayoutMkLst>
            <pc:docMk/>
            <pc:sldMasterMk cId="2707056375" sldId="2147483660"/>
            <pc:sldLayoutMk cId="2936885661" sldId="2147483664"/>
          </pc:sldLayoutMkLst>
        </pc:sldLayoutChg>
        <pc:sldLayoutChg chg="add">
          <pc:chgData name="和之 吉川" userId="00bda2e2763095d7" providerId="LiveId" clId="{F87E4BE0-9049-4AC3-B301-841A2553FDE3}" dt="2025-05-29T02:22:49.133" v="0" actId="26606"/>
          <pc:sldLayoutMkLst>
            <pc:docMk/>
            <pc:sldMasterMk cId="2707056375" sldId="2147483660"/>
            <pc:sldLayoutMk cId="3728781327" sldId="2147483665"/>
          </pc:sldLayoutMkLst>
        </pc:sldLayoutChg>
        <pc:sldLayoutChg chg="add">
          <pc:chgData name="和之 吉川" userId="00bda2e2763095d7" providerId="LiveId" clId="{F87E4BE0-9049-4AC3-B301-841A2553FDE3}" dt="2025-05-29T02:22:49.133" v="0" actId="26606"/>
          <pc:sldLayoutMkLst>
            <pc:docMk/>
            <pc:sldMasterMk cId="2707056375" sldId="2147483660"/>
            <pc:sldLayoutMk cId="3566543405" sldId="2147483666"/>
          </pc:sldLayoutMkLst>
        </pc:sldLayoutChg>
        <pc:sldLayoutChg chg="add">
          <pc:chgData name="和之 吉川" userId="00bda2e2763095d7" providerId="LiveId" clId="{F87E4BE0-9049-4AC3-B301-841A2553FDE3}" dt="2025-05-29T02:22:49.133" v="0" actId="26606"/>
          <pc:sldLayoutMkLst>
            <pc:docMk/>
            <pc:sldMasterMk cId="2707056375" sldId="2147483660"/>
            <pc:sldLayoutMk cId="1299002169" sldId="2147483667"/>
          </pc:sldLayoutMkLst>
        </pc:sldLayoutChg>
        <pc:sldLayoutChg chg="add">
          <pc:chgData name="和之 吉川" userId="00bda2e2763095d7" providerId="LiveId" clId="{F87E4BE0-9049-4AC3-B301-841A2553FDE3}" dt="2025-05-29T02:22:49.133" v="0" actId="26606"/>
          <pc:sldLayoutMkLst>
            <pc:docMk/>
            <pc:sldMasterMk cId="2707056375" sldId="2147483660"/>
            <pc:sldLayoutMk cId="4023941462" sldId="2147483668"/>
          </pc:sldLayoutMkLst>
        </pc:sldLayoutChg>
        <pc:sldLayoutChg chg="add">
          <pc:chgData name="和之 吉川" userId="00bda2e2763095d7" providerId="LiveId" clId="{F87E4BE0-9049-4AC3-B301-841A2553FDE3}" dt="2025-05-29T02:22:49.133" v="0" actId="26606"/>
          <pc:sldLayoutMkLst>
            <pc:docMk/>
            <pc:sldMasterMk cId="2707056375" sldId="2147483660"/>
            <pc:sldLayoutMk cId="3092230768" sldId="2147483669"/>
          </pc:sldLayoutMkLst>
        </pc:sldLayoutChg>
        <pc:sldLayoutChg chg="add">
          <pc:chgData name="和之 吉川" userId="00bda2e2763095d7" providerId="LiveId" clId="{F87E4BE0-9049-4AC3-B301-841A2553FDE3}" dt="2025-05-29T02:22:49.133" v="0" actId="26606"/>
          <pc:sldLayoutMkLst>
            <pc:docMk/>
            <pc:sldMasterMk cId="2707056375" sldId="2147483660"/>
            <pc:sldLayoutMk cId="1292135057" sldId="2147483670"/>
          </pc:sldLayoutMkLst>
        </pc:sldLayoutChg>
        <pc:sldLayoutChg chg="add">
          <pc:chgData name="和之 吉川" userId="00bda2e2763095d7" providerId="LiveId" clId="{F87E4BE0-9049-4AC3-B301-841A2553FDE3}" dt="2025-05-29T02:22:49.133" v="0" actId="26606"/>
          <pc:sldLayoutMkLst>
            <pc:docMk/>
            <pc:sldMasterMk cId="2707056375" sldId="2147483660"/>
            <pc:sldLayoutMk cId="4252142450" sldId="214748367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6/12/2025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783239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6/12/2025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292135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6/12/2025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2142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6/12/2025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111739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6/12/2025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324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6/12/2025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936885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6/12/2025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728781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6/12/2025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566543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6/12/2025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299002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6/12/2025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023941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6/12/2025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092230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lIns="109728" tIns="109728" rIns="109728" bIns="91440" anchor="t"/>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lIns="109728" tIns="109728" rIns="109728" bIns="91440" anchor="ctr"/>
          <a:lstStyle>
            <a:lvl1pPr algn="l">
              <a:defRPr sz="1050" b="0" cap="none" spc="100" baseline="0">
                <a:solidFill>
                  <a:schemeClr val="tx1"/>
                </a:solidFill>
              </a:defRPr>
            </a:lvl1pPr>
          </a:lstStyle>
          <a:p>
            <a:fld id="{7DA38F49-B3E2-4BF0-BEC7-C30D34ABBB8D}" type="datetime1">
              <a:rPr lang="en-US" smtClean="0"/>
              <a:t>6/12/2025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lIns="109728" tIns="109728" rIns="109728" bIns="91440" anchor="ctr"/>
          <a:lstStyle>
            <a:lvl1pPr algn="r">
              <a:defRPr sz="1050" b="0" cap="none" spc="1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lIns="109728" tIns="109728" rIns="109728" bIns="91440" anchor="ctr"/>
          <a:lstStyle>
            <a:lvl1pPr algn="r">
              <a:defRPr sz="1050" b="0" cap="none" spc="1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70563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20000"/>
        </a:lnSpc>
        <a:spcBef>
          <a:spcPct val="0"/>
        </a:spcBef>
        <a:buNone/>
        <a:defRPr sz="4000" b="1" kern="1200" spc="13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spc="1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spc="1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spc="1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spc="1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spc="1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mdpi.com/2504-4494/1/1/6#fig_body_display_jmmp-01-00006-f007"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mdpi.com/2504-4494/1/1/6#B40-jmmp-01-00006"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d.hatena.ne.jp/keyword/%BC%AB%CD%B3%C5%C5%BB%D2"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4" name="Picture 3" descr="色付きの光の写真効果">
            <a:extLst>
              <a:ext uri="{FF2B5EF4-FFF2-40B4-BE49-F238E27FC236}">
                <a16:creationId xmlns:a16="http://schemas.microsoft.com/office/drawing/2014/main" id="{81590AF8-608A-4283-D1EC-9F9EA21EC4F2}"/>
              </a:ext>
            </a:extLst>
          </p:cNvPr>
          <p:cNvPicPr>
            <a:picLocks noChangeAspect="1"/>
          </p:cNvPicPr>
          <p:nvPr/>
        </p:nvPicPr>
        <p:blipFill>
          <a:blip r:embed="rId2"/>
          <a:srcRect t="3395" b="12336"/>
          <a:stretch>
            <a:fillRect/>
          </a:stretch>
        </p:blipFill>
        <p:spPr>
          <a:xfrm>
            <a:off x="1" y="10"/>
            <a:ext cx="12192000" cy="6857990"/>
          </a:xfrm>
          <a:prstGeom prst="rect">
            <a:avLst/>
          </a:prstGeom>
        </p:spPr>
      </p:pic>
      <p:sp>
        <p:nvSpPr>
          <p:cNvPr id="11" name="Rectangle 10">
            <a:extLst>
              <a:ext uri="{FF2B5EF4-FFF2-40B4-BE49-F238E27FC236}">
                <a16:creationId xmlns:a16="http://schemas.microsoft.com/office/drawing/2014/main" id="{36136311-C81B-47C5-AE0A-5641A5A59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4444" y="1066800"/>
            <a:ext cx="4682990" cy="4724400"/>
          </a:xfrm>
          <a:prstGeom prst="rect">
            <a:avLst/>
          </a:prstGeom>
          <a:solidFill>
            <a:schemeClr val="bg1">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タイトル 1">
            <a:extLst>
              <a:ext uri="{FF2B5EF4-FFF2-40B4-BE49-F238E27FC236}">
                <a16:creationId xmlns:a16="http://schemas.microsoft.com/office/drawing/2014/main" id="{CC2572B4-D81A-C508-FACB-FA621A0EDAF8}"/>
              </a:ext>
            </a:extLst>
          </p:cNvPr>
          <p:cNvSpPr>
            <a:spLocks noGrp="1"/>
          </p:cNvSpPr>
          <p:nvPr>
            <p:ph type="ctrTitle"/>
          </p:nvPr>
        </p:nvSpPr>
        <p:spPr>
          <a:xfrm>
            <a:off x="804818" y="1562101"/>
            <a:ext cx="3905203" cy="2738530"/>
          </a:xfrm>
        </p:spPr>
        <p:txBody>
          <a:bodyPr anchor="t">
            <a:normAutofit/>
          </a:bodyPr>
          <a:lstStyle/>
          <a:p>
            <a:r>
              <a:rPr lang="en-US" altLang="ja-JP" sz="1600" b="0" i="0" dirty="0">
                <a:effectLst/>
                <a:latin typeface="Arial" panose="020B0604020202020204" pitchFamily="34" charset="0"/>
              </a:rPr>
              <a:t>An Overview on the Formation and Processing of</a:t>
            </a:r>
            <a:br>
              <a:rPr lang="en-US" altLang="ja-JP" sz="1600" dirty="0"/>
            </a:br>
            <a:r>
              <a:rPr lang="en-US" altLang="ja-JP" sz="1600" b="0" i="0" dirty="0">
                <a:effectLst/>
                <a:latin typeface="Arial" panose="020B0604020202020204" pitchFamily="34" charset="0"/>
              </a:rPr>
              <a:t>Nitrogen-Vacancy Photonic Centers in Diamond by</a:t>
            </a:r>
            <a:br>
              <a:rPr lang="en-US" altLang="ja-JP" sz="1600" dirty="0"/>
            </a:br>
            <a:r>
              <a:rPr lang="en-US" altLang="ja-JP" sz="1600" b="0" i="0" dirty="0">
                <a:effectLst/>
                <a:latin typeface="Arial" panose="020B0604020202020204" pitchFamily="34" charset="0"/>
              </a:rPr>
              <a:t>Ion Implantation</a:t>
            </a:r>
            <a:br>
              <a:rPr lang="en-US" altLang="ja-JP" sz="1600" b="0" i="0" dirty="0">
                <a:effectLst/>
                <a:latin typeface="Arial" panose="020B0604020202020204" pitchFamily="34" charset="0"/>
              </a:rPr>
            </a:br>
            <a:r>
              <a:rPr lang="ja-JP" altLang="en-US" sz="1600" b="0" i="0" dirty="0">
                <a:effectLst/>
                <a:latin typeface="Arial" panose="020B0604020202020204" pitchFamily="34" charset="0"/>
              </a:rPr>
              <a:t>ダイヤモンドにおける窒素</a:t>
            </a:r>
            <a:r>
              <a:rPr lang="en-US" altLang="ja-JP" sz="1600" b="0" i="0" dirty="0">
                <a:effectLst/>
                <a:latin typeface="Arial" panose="020B0604020202020204" pitchFamily="34" charset="0"/>
              </a:rPr>
              <a:t>-</a:t>
            </a:r>
            <a:r>
              <a:rPr lang="ja-JP" altLang="en-US" sz="1600" b="0" i="0" dirty="0">
                <a:effectLst/>
                <a:latin typeface="Arial" panose="020B0604020202020204" pitchFamily="34" charset="0"/>
              </a:rPr>
              <a:t>空孔光子センターの形成と加工についての概要 </a:t>
            </a:r>
            <a:r>
              <a:rPr lang="en-US" altLang="ja-JP" sz="1600" b="0" i="0" dirty="0">
                <a:effectLst/>
                <a:latin typeface="Arial" panose="020B0604020202020204" pitchFamily="34" charset="0"/>
              </a:rPr>
              <a:t>- </a:t>
            </a:r>
            <a:r>
              <a:rPr lang="ja-JP" altLang="en-US" sz="1600" b="0" i="0" dirty="0">
                <a:effectLst/>
                <a:latin typeface="Arial" panose="020B0604020202020204" pitchFamily="34" charset="0"/>
              </a:rPr>
              <a:t>イオン注入による</a:t>
            </a:r>
            <a:endParaRPr kumimoji="1" lang="ja-JP" altLang="en-US" sz="4800" dirty="0"/>
          </a:p>
        </p:txBody>
      </p:sp>
      <p:sp>
        <p:nvSpPr>
          <p:cNvPr id="3" name="字幕 2">
            <a:extLst>
              <a:ext uri="{FF2B5EF4-FFF2-40B4-BE49-F238E27FC236}">
                <a16:creationId xmlns:a16="http://schemas.microsoft.com/office/drawing/2014/main" id="{0FA02C46-CFAF-140A-CCF4-D97606F3613F}"/>
              </a:ext>
            </a:extLst>
          </p:cNvPr>
          <p:cNvSpPr>
            <a:spLocks noGrp="1"/>
          </p:cNvSpPr>
          <p:nvPr>
            <p:ph type="subTitle" idx="1"/>
          </p:nvPr>
        </p:nvSpPr>
        <p:spPr>
          <a:xfrm>
            <a:off x="804818" y="4321622"/>
            <a:ext cx="3816351" cy="941832"/>
          </a:xfrm>
        </p:spPr>
        <p:txBody>
          <a:bodyPr>
            <a:normAutofit/>
          </a:bodyPr>
          <a:lstStyle/>
          <a:p>
            <a:r>
              <a:rPr lang="ja-JP" altLang="en-US" dirty="0"/>
              <a:t>吉川和之</a:t>
            </a:r>
            <a:br>
              <a:rPr lang="en-US" altLang="ja-JP" dirty="0"/>
            </a:br>
            <a:endParaRPr kumimoji="1" lang="ja-JP" altLang="en-US" dirty="0"/>
          </a:p>
        </p:txBody>
      </p:sp>
      <p:cxnSp>
        <p:nvCxnSpPr>
          <p:cNvPr id="13" name="Straight Connector 12">
            <a:extLst>
              <a:ext uri="{FF2B5EF4-FFF2-40B4-BE49-F238E27FC236}">
                <a16:creationId xmlns:a16="http://schemas.microsoft.com/office/drawing/2014/main" id="{7CC73A33-65FF-41A9-A3B0-006753CD10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V="1">
            <a:off x="305077" y="1063752"/>
            <a:ext cx="0" cy="4727448"/>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48384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A6BD5E-142E-FF40-4070-C9938EA7192B}"/>
              </a:ext>
            </a:extLst>
          </p:cNvPr>
          <p:cNvSpPr>
            <a:spLocks noGrp="1"/>
          </p:cNvSpPr>
          <p:nvPr>
            <p:ph type="title"/>
          </p:nvPr>
        </p:nvSpPr>
        <p:spPr/>
        <p:txBody>
          <a:bodyPr/>
          <a:lstStyle/>
          <a:p>
            <a:r>
              <a:rPr lang="ja-JP" altLang="en-US" dirty="0"/>
              <a:t>なぜ</a:t>
            </a:r>
            <a:r>
              <a:rPr lang="en-US" altLang="ja-JP" dirty="0"/>
              <a:t>NV⁻</a:t>
            </a:r>
            <a:r>
              <a:rPr lang="ja-JP" altLang="en-US" dirty="0"/>
              <a:t>が量子計測に向いているの？</a:t>
            </a:r>
            <a:endParaRPr kumimoji="1" lang="ja-JP" altLang="en-US" b="0" dirty="0"/>
          </a:p>
        </p:txBody>
      </p:sp>
      <p:sp>
        <p:nvSpPr>
          <p:cNvPr id="3" name="コンテンツ プレースホルダー 2">
            <a:extLst>
              <a:ext uri="{FF2B5EF4-FFF2-40B4-BE49-F238E27FC236}">
                <a16:creationId xmlns:a16="http://schemas.microsoft.com/office/drawing/2014/main" id="{B441911B-7E83-6E87-0E0A-AF36179DB118}"/>
              </a:ext>
            </a:extLst>
          </p:cNvPr>
          <p:cNvSpPr>
            <a:spLocks noGrp="1"/>
          </p:cNvSpPr>
          <p:nvPr>
            <p:ph idx="1"/>
          </p:nvPr>
        </p:nvSpPr>
        <p:spPr/>
        <p:txBody>
          <a:bodyPr/>
          <a:lstStyle/>
          <a:p>
            <a:r>
              <a:rPr kumimoji="1" lang="en-US" altLang="ja-JP" dirty="0"/>
              <a:t>NV⁻</a:t>
            </a:r>
            <a:r>
              <a:rPr kumimoji="1" lang="ja-JP" altLang="en-US" dirty="0"/>
              <a:t>では、スピン状態（</a:t>
            </a:r>
            <a:r>
              <a:rPr kumimoji="1" lang="en-US" altLang="ja-JP" dirty="0"/>
              <a:t>|0⟩, |±1⟩</a:t>
            </a:r>
            <a:r>
              <a:rPr kumimoji="1" lang="ja-JP" altLang="en-US" dirty="0"/>
              <a:t>）と光の明るさが一対一に対応しており、</a:t>
            </a:r>
            <a:endParaRPr kumimoji="1" lang="en-US" altLang="ja-JP" dirty="0"/>
          </a:p>
          <a:p>
            <a:r>
              <a:rPr kumimoji="1" lang="ja-JP" altLang="en-US" dirty="0"/>
              <a:t>➤スピンの違いを光の強さとして検出できる</a:t>
            </a:r>
            <a:endParaRPr kumimoji="1" lang="en-US" altLang="ja-JP" dirty="0"/>
          </a:p>
          <a:p>
            <a:r>
              <a:rPr kumimoji="1" lang="ja-JP" altLang="en-US" dirty="0"/>
              <a:t>室温でもこの光子スピン結合が安定している → 量子センサーに最適</a:t>
            </a:r>
          </a:p>
        </p:txBody>
      </p:sp>
    </p:spTree>
    <p:extLst>
      <p:ext uri="{BB962C8B-B14F-4D97-AF65-F5344CB8AC3E}">
        <p14:creationId xmlns:p14="http://schemas.microsoft.com/office/powerpoint/2010/main" val="988259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4130BA-395E-D440-D8FB-88B30DC1B1BB}"/>
              </a:ext>
            </a:extLst>
          </p:cNvPr>
          <p:cNvSpPr>
            <a:spLocks noGrp="1"/>
          </p:cNvSpPr>
          <p:nvPr>
            <p:ph type="title"/>
          </p:nvPr>
        </p:nvSpPr>
        <p:spPr/>
        <p:txBody>
          <a:bodyPr/>
          <a:lstStyle/>
          <a:p>
            <a:pPr algn="ctr"/>
            <a:r>
              <a:rPr kumimoji="1" lang="ja-JP" altLang="en-US" dirty="0"/>
              <a:t>図</a:t>
            </a:r>
            <a:r>
              <a:rPr kumimoji="1" lang="en-US" altLang="ja-JP" dirty="0"/>
              <a:t>2</a:t>
            </a:r>
            <a:endParaRPr kumimoji="1" lang="ja-JP" altLang="en-US" dirty="0"/>
          </a:p>
        </p:txBody>
      </p:sp>
      <p:pic>
        <p:nvPicPr>
          <p:cNvPr id="14340" name="Picture 4" descr="JMMP 01 00006 g002">
            <a:extLst>
              <a:ext uri="{FF2B5EF4-FFF2-40B4-BE49-F238E27FC236}">
                <a16:creationId xmlns:a16="http://schemas.microsoft.com/office/drawing/2014/main" id="{D3155FCE-BC01-86C3-8F07-32DA157400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8100" y="2057399"/>
            <a:ext cx="10502908" cy="4489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274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6E61E61-18B0-87C6-CA70-59008860BC73}"/>
              </a:ext>
            </a:extLst>
          </p:cNvPr>
          <p:cNvSpPr>
            <a:spLocks noGrp="1"/>
          </p:cNvSpPr>
          <p:nvPr>
            <p:ph idx="1"/>
          </p:nvPr>
        </p:nvSpPr>
        <p:spPr>
          <a:xfrm>
            <a:off x="640080" y="1186543"/>
            <a:ext cx="10890928" cy="5013089"/>
          </a:xfrm>
        </p:spPr>
        <p:txBody>
          <a:bodyPr/>
          <a:lstStyle/>
          <a:p>
            <a:endParaRPr kumimoji="1" lang="en-US" altLang="ja-JP" dirty="0"/>
          </a:p>
          <a:p>
            <a:r>
              <a:rPr lang="en-US" altLang="ja-JP" dirty="0"/>
              <a:t>(</a:t>
            </a:r>
            <a:r>
              <a:rPr lang="en-US" altLang="ja-JP" b="1" dirty="0"/>
              <a:t>a</a:t>
            </a:r>
            <a:r>
              <a:rPr lang="en-US" altLang="ja-JP" dirty="0"/>
              <a:t>)</a:t>
            </a:r>
            <a:r>
              <a:rPr lang="ja-JP" altLang="en-US" dirty="0"/>
              <a:t>基底状態と励起状態を示す「原子のような」</a:t>
            </a:r>
            <a:r>
              <a:rPr lang="en-US" altLang="ja-JP" dirty="0"/>
              <a:t>NV</a:t>
            </a:r>
            <a:r>
              <a:rPr lang="ja-JP" altLang="en-US" dirty="0"/>
              <a:t>センターの電子バンド構造。</a:t>
            </a:r>
            <a:endParaRPr lang="en-US" altLang="ja-JP" dirty="0"/>
          </a:p>
          <a:p>
            <a:r>
              <a:rPr lang="en-US" altLang="ja-JP" dirty="0"/>
              <a:t>(</a:t>
            </a:r>
            <a:r>
              <a:rPr lang="en-US" altLang="ja-JP" b="1" dirty="0"/>
              <a:t>b</a:t>
            </a:r>
            <a:r>
              <a:rPr lang="en-US" altLang="ja-JP" dirty="0"/>
              <a:t>)NV(0)(</a:t>
            </a:r>
            <a:r>
              <a:rPr lang="ja-JP" altLang="en-US" dirty="0"/>
              <a:t>赤</a:t>
            </a:r>
            <a:r>
              <a:rPr lang="en-US" altLang="ja-JP" dirty="0"/>
              <a:t>)</a:t>
            </a:r>
            <a:r>
              <a:rPr lang="ja-JP" altLang="en-US" dirty="0"/>
              <a:t>および</a:t>
            </a:r>
            <a:r>
              <a:rPr lang="en-US" altLang="ja-JP" dirty="0"/>
              <a:t>NV(−)(</a:t>
            </a:r>
            <a:r>
              <a:rPr lang="ja-JP" altLang="en-US" dirty="0"/>
              <a:t>青</a:t>
            </a:r>
            <a:r>
              <a:rPr lang="en-US" altLang="ja-JP" dirty="0"/>
              <a:t>)</a:t>
            </a:r>
            <a:r>
              <a:rPr lang="ja-JP" altLang="en-US" dirty="0"/>
              <a:t> の正規化フォトルミネッセンススペクトル。</a:t>
            </a:r>
            <a:endParaRPr lang="en-US" altLang="ja-JP" dirty="0"/>
          </a:p>
          <a:p>
            <a:r>
              <a:rPr lang="ja-JP" altLang="en-US" dirty="0"/>
              <a:t>赤と青のスペクトルは、</a:t>
            </a:r>
            <a:r>
              <a:rPr lang="en-US" altLang="ja-JP" dirty="0"/>
              <a:t>575 nm(2.156 eV)</a:t>
            </a:r>
            <a:r>
              <a:rPr lang="ja-JP" altLang="en-US" dirty="0"/>
              <a:t>と</a:t>
            </a:r>
            <a:r>
              <a:rPr lang="en-US" altLang="ja-JP" dirty="0"/>
              <a:t>637 nm(1.945 eV)</a:t>
            </a:r>
            <a:r>
              <a:rPr lang="ja-JP" altLang="en-US" dirty="0"/>
              <a:t>のゼロフォノン線に関連する</a:t>
            </a:r>
            <a:r>
              <a:rPr lang="en-US" altLang="ja-JP" dirty="0"/>
              <a:t>2</a:t>
            </a:r>
            <a:r>
              <a:rPr lang="ja-JP" altLang="en-US" dirty="0"/>
              <a:t>つのピークを解明しています。</a:t>
            </a:r>
            <a:endParaRPr lang="en-US" altLang="ja-JP" dirty="0"/>
          </a:p>
          <a:p>
            <a:r>
              <a:rPr lang="ja-JP" altLang="en-US" dirty="0"/>
              <a:t>灰色の実線の円は、</a:t>
            </a:r>
            <a:r>
              <a:rPr lang="en-US" altLang="ja-JP" dirty="0"/>
              <a:t>NV(0) </a:t>
            </a:r>
            <a:r>
              <a:rPr lang="ja-JP" altLang="en-US" dirty="0"/>
              <a:t>の中心にある使用可能な </a:t>
            </a:r>
            <a:r>
              <a:rPr lang="en-US" altLang="ja-JP" dirty="0"/>
              <a:t>5 </a:t>
            </a:r>
            <a:r>
              <a:rPr lang="ja-JP" altLang="en-US" dirty="0"/>
              <a:t>つの電子を示しています。</a:t>
            </a:r>
            <a:endParaRPr lang="en-US" altLang="ja-JP" dirty="0"/>
          </a:p>
          <a:p>
            <a:r>
              <a:rPr lang="en-US" altLang="ja-JP" dirty="0"/>
              <a:t>NV(−)</a:t>
            </a:r>
            <a:r>
              <a:rPr lang="ja-JP" altLang="en-US" dirty="0"/>
              <a:t>中心にトラップされた追加の電子は、青い破線の円で表されます。</a:t>
            </a:r>
            <a:endParaRPr kumimoji="1" lang="ja-JP" altLang="en-US" dirty="0"/>
          </a:p>
        </p:txBody>
      </p:sp>
    </p:spTree>
    <p:extLst>
      <p:ext uri="{BB962C8B-B14F-4D97-AF65-F5344CB8AC3E}">
        <p14:creationId xmlns:p14="http://schemas.microsoft.com/office/powerpoint/2010/main" val="4291508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0879B3-6363-77E8-DE5A-4C68ABD1E966}"/>
              </a:ext>
            </a:extLst>
          </p:cNvPr>
          <p:cNvSpPr>
            <a:spLocks noGrp="1"/>
          </p:cNvSpPr>
          <p:nvPr>
            <p:ph type="title"/>
          </p:nvPr>
        </p:nvSpPr>
        <p:spPr/>
        <p:txBody>
          <a:bodyPr/>
          <a:lstStyle/>
          <a:p>
            <a:r>
              <a:rPr kumimoji="1" lang="ja-JP" altLang="en-US" dirty="0"/>
              <a:t>式③：高温アニール時の副反応（あまり望ましくない）</a:t>
            </a:r>
          </a:p>
        </p:txBody>
      </p:sp>
      <p:sp>
        <p:nvSpPr>
          <p:cNvPr id="3" name="コンテンツ プレースホルダー 2">
            <a:extLst>
              <a:ext uri="{FF2B5EF4-FFF2-40B4-BE49-F238E27FC236}">
                <a16:creationId xmlns:a16="http://schemas.microsoft.com/office/drawing/2014/main" id="{14DA8D2C-6F77-BF66-8248-FC0709A0FFB8}"/>
              </a:ext>
            </a:extLst>
          </p:cNvPr>
          <p:cNvSpPr>
            <a:spLocks noGrp="1"/>
          </p:cNvSpPr>
          <p:nvPr>
            <p:ph idx="1"/>
          </p:nvPr>
        </p:nvSpPr>
        <p:spPr/>
        <p:txBody>
          <a:bodyPr/>
          <a:lstStyle/>
          <a:p>
            <a:endParaRPr kumimoji="1" lang="en-US" altLang="ja-JP" dirty="0"/>
          </a:p>
          <a:p>
            <a:r>
              <a:rPr kumimoji="1" lang="en-US" altLang="ja-JP" dirty="0"/>
              <a:t>V⁰ + V⁰ → V₂⁰ + 4.2 eV</a:t>
            </a:r>
          </a:p>
          <a:p>
            <a:r>
              <a:rPr kumimoji="1" lang="en-US" altLang="ja-JP" dirty="0"/>
              <a:t>V⁰</a:t>
            </a:r>
            <a:r>
              <a:rPr kumimoji="1" lang="ja-JP" altLang="en-US" dirty="0"/>
              <a:t>：空孔が</a:t>
            </a:r>
            <a:r>
              <a:rPr kumimoji="1" lang="en-US" altLang="ja-JP" dirty="0"/>
              <a:t>2</a:t>
            </a:r>
            <a:r>
              <a:rPr kumimoji="1" lang="ja-JP" altLang="en-US" dirty="0"/>
              <a:t>つ</a:t>
            </a:r>
            <a:endParaRPr kumimoji="1" lang="en-US" altLang="ja-JP" dirty="0"/>
          </a:p>
          <a:p>
            <a:r>
              <a:rPr kumimoji="1" lang="en-US" altLang="ja-JP" dirty="0"/>
              <a:t>V₂⁰</a:t>
            </a:r>
            <a:r>
              <a:rPr kumimoji="1" lang="ja-JP" altLang="en-US" dirty="0"/>
              <a:t>：二重空孔（</a:t>
            </a:r>
            <a:r>
              <a:rPr kumimoji="1" lang="en-US" altLang="ja-JP" dirty="0"/>
              <a:t>divacancy</a:t>
            </a:r>
            <a:r>
              <a:rPr kumimoji="1" lang="ja-JP" altLang="en-US" dirty="0"/>
              <a:t>）、これは量子計測には使いにくい欠陥</a:t>
            </a:r>
            <a:endParaRPr kumimoji="1" lang="en-US" altLang="ja-JP" dirty="0"/>
          </a:p>
          <a:p>
            <a:r>
              <a:rPr kumimoji="1" lang="en-US" altLang="ja-JP" dirty="0"/>
              <a:t>4.2 eV</a:t>
            </a:r>
            <a:r>
              <a:rPr kumimoji="1" lang="ja-JP" altLang="en-US" dirty="0"/>
              <a:t>：エネルギーを放出（発熱反応）👉 空孔が多すぎると、</a:t>
            </a:r>
            <a:r>
              <a:rPr kumimoji="1" lang="en-US" altLang="ja-JP" dirty="0"/>
              <a:t>NV</a:t>
            </a:r>
            <a:r>
              <a:rPr kumimoji="1" lang="ja-JP" altLang="en-US" dirty="0"/>
              <a:t>を作る代わりに</a:t>
            </a:r>
            <a:r>
              <a:rPr kumimoji="1" lang="en-US" altLang="ja-JP" dirty="0"/>
              <a:t>V₂</a:t>
            </a:r>
            <a:r>
              <a:rPr kumimoji="1" lang="ja-JP" altLang="en-US" dirty="0"/>
              <a:t>（二重空孔）ばかりできてしまう。だから、空孔と窒素のバランスがとても重要！</a:t>
            </a:r>
          </a:p>
        </p:txBody>
      </p:sp>
    </p:spTree>
    <p:extLst>
      <p:ext uri="{BB962C8B-B14F-4D97-AF65-F5344CB8AC3E}">
        <p14:creationId xmlns:p14="http://schemas.microsoft.com/office/powerpoint/2010/main" val="594829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1C69525-1BE4-4BA0-A23C-3BB6C162E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8916A149-306E-0C55-6833-2A7C4E6B72D5}"/>
              </a:ext>
            </a:extLst>
          </p:cNvPr>
          <p:cNvSpPr>
            <a:spLocks noGrp="1"/>
          </p:cNvSpPr>
          <p:nvPr>
            <p:ph type="title"/>
          </p:nvPr>
        </p:nvSpPr>
        <p:spPr>
          <a:xfrm>
            <a:off x="640079" y="1371601"/>
            <a:ext cx="10890929" cy="1097280"/>
          </a:xfrm>
        </p:spPr>
        <p:txBody>
          <a:bodyPr>
            <a:normAutofit/>
          </a:bodyPr>
          <a:lstStyle/>
          <a:p>
            <a:pPr marL="0" marR="0" lvl="0" indent="0" defTabSz="914400" rtl="0" eaLnBrk="0" fontAlgn="base" latinLnBrk="0" hangingPunct="0">
              <a:spcBef>
                <a:spcPct val="0"/>
              </a:spcBef>
              <a:spcAft>
                <a:spcPct val="0"/>
              </a:spcAft>
              <a:buClrTx/>
              <a:buSzTx/>
              <a:buFontTx/>
              <a:buNone/>
              <a:tabLst/>
            </a:pPr>
            <a:r>
              <a:rPr kumimoji="0" lang="ja-JP" altLang="ja-JP" sz="3700" b="1" i="0" u="none" strike="noStrike" cap="none" normalizeH="0" baseline="0">
                <a:ln>
                  <a:noFill/>
                </a:ln>
                <a:effectLst/>
                <a:latin typeface="Arial" panose="020B0604020202020204" pitchFamily="34" charset="0"/>
              </a:rPr>
              <a:t>まとめ：よく出てくるNVセンター関連の式一覧</a:t>
            </a:r>
          </a:p>
          <a:p>
            <a:pPr marL="0" marR="0" lvl="0" indent="0" defTabSz="914400" rtl="0" eaLnBrk="0" fontAlgn="base" latinLnBrk="0" hangingPunct="0">
              <a:spcBef>
                <a:spcPct val="0"/>
              </a:spcBef>
              <a:spcAft>
                <a:spcPct val="0"/>
              </a:spcAft>
              <a:buClrTx/>
              <a:buSzTx/>
              <a:buFontTx/>
              <a:buNone/>
              <a:tabLst/>
            </a:pPr>
            <a:endParaRPr kumimoji="0" lang="ja-JP" altLang="ja-JP" sz="3700" b="0" i="0" u="none" strike="noStrike" cap="none" normalizeH="0" baseline="0">
              <a:ln>
                <a:noFill/>
              </a:ln>
              <a:effectLst/>
              <a:latin typeface="Arial" panose="020B0604020202020204" pitchFamily="34" charset="0"/>
            </a:endParaRPr>
          </a:p>
        </p:txBody>
      </p:sp>
      <p:cxnSp>
        <p:nvCxnSpPr>
          <p:cNvPr id="12" name="Straight Connector 11">
            <a:extLst>
              <a:ext uri="{FF2B5EF4-FFF2-40B4-BE49-F238E27FC236}">
                <a16:creationId xmlns:a16="http://schemas.microsoft.com/office/drawing/2014/main" id="{B68AF875-C18B-4B48-AE4C-A63FD3CEF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4" name="コンテンツ プレースホルダー 3">
            <a:extLst>
              <a:ext uri="{FF2B5EF4-FFF2-40B4-BE49-F238E27FC236}">
                <a16:creationId xmlns:a16="http://schemas.microsoft.com/office/drawing/2014/main" id="{9F564201-EEB1-DD01-2C36-4B1E705CD31E}"/>
              </a:ext>
            </a:extLst>
          </p:cNvPr>
          <p:cNvGraphicFramePr>
            <a:graphicFrameLocks noGrp="1"/>
          </p:cNvGraphicFramePr>
          <p:nvPr>
            <p:ph idx="1"/>
            <p:extLst>
              <p:ext uri="{D42A27DB-BD31-4B8C-83A1-F6EECF244321}">
                <p14:modId xmlns:p14="http://schemas.microsoft.com/office/powerpoint/2010/main" val="3402225050"/>
              </p:ext>
            </p:extLst>
          </p:nvPr>
        </p:nvGraphicFramePr>
        <p:xfrm>
          <a:off x="555171" y="2781510"/>
          <a:ext cx="10975838" cy="3293950"/>
        </p:xfrm>
        <a:graphic>
          <a:graphicData uri="http://schemas.openxmlformats.org/drawingml/2006/table">
            <a:tbl>
              <a:tblPr/>
              <a:tblGrid>
                <a:gridCol w="4172191">
                  <a:extLst>
                    <a:ext uri="{9D8B030D-6E8A-4147-A177-3AD203B41FA5}">
                      <a16:colId xmlns:a16="http://schemas.microsoft.com/office/drawing/2014/main" val="3034783406"/>
                    </a:ext>
                  </a:extLst>
                </a:gridCol>
                <a:gridCol w="6803647">
                  <a:extLst>
                    <a:ext uri="{9D8B030D-6E8A-4147-A177-3AD203B41FA5}">
                      <a16:colId xmlns:a16="http://schemas.microsoft.com/office/drawing/2014/main" val="296329759"/>
                    </a:ext>
                  </a:extLst>
                </a:gridCol>
              </a:tblGrid>
              <a:tr h="658790">
                <a:tc>
                  <a:txBody>
                    <a:bodyPr/>
                    <a:lstStyle/>
                    <a:p>
                      <a:pPr algn="l" fontAlgn="ctr">
                        <a:buNone/>
                      </a:pPr>
                      <a:r>
                        <a:rPr lang="ja-JP" altLang="en-US" sz="2900" b="0" i="0" u="none" strike="noStrike">
                          <a:effectLst/>
                          <a:latin typeface="Arial" panose="020B0604020202020204" pitchFamily="34" charset="0"/>
                        </a:rPr>
                        <a:t>式</a:t>
                      </a:r>
                    </a:p>
                  </a:txBody>
                  <a:tcPr marL="149725" marR="149725" marT="74862" marB="74862" anchor="ctr">
                    <a:lnL>
                      <a:noFill/>
                    </a:lnL>
                    <a:lnR>
                      <a:noFill/>
                    </a:lnR>
                    <a:lnT>
                      <a:noFill/>
                    </a:lnT>
                    <a:lnB>
                      <a:noFill/>
                    </a:lnB>
                    <a:noFill/>
                  </a:tcPr>
                </a:tc>
                <a:tc>
                  <a:txBody>
                    <a:bodyPr/>
                    <a:lstStyle/>
                    <a:p>
                      <a:pPr algn="l" fontAlgn="ctr">
                        <a:buNone/>
                      </a:pPr>
                      <a:r>
                        <a:rPr lang="ja-JP" altLang="en-US" sz="2900" b="0" i="0" u="none" strike="noStrike">
                          <a:effectLst/>
                          <a:latin typeface="Arial" panose="020B0604020202020204" pitchFamily="34" charset="0"/>
                        </a:rPr>
                        <a:t>意味</a:t>
                      </a:r>
                    </a:p>
                  </a:txBody>
                  <a:tcPr marL="149725" marR="149725" marT="74862" marB="74862" anchor="ctr">
                    <a:lnL>
                      <a:noFill/>
                    </a:lnL>
                    <a:lnR>
                      <a:noFill/>
                    </a:lnR>
                    <a:lnT>
                      <a:noFill/>
                    </a:lnT>
                    <a:lnB>
                      <a:noFill/>
                    </a:lnB>
                    <a:noFill/>
                  </a:tcPr>
                </a:tc>
                <a:extLst>
                  <a:ext uri="{0D108BD9-81ED-4DB2-BD59-A6C34878D82A}">
                    <a16:rowId xmlns:a16="http://schemas.microsoft.com/office/drawing/2014/main" val="1429126262"/>
                  </a:ext>
                </a:extLst>
              </a:tr>
              <a:tr h="658790">
                <a:tc>
                  <a:txBody>
                    <a:bodyPr/>
                    <a:lstStyle/>
                    <a:p>
                      <a:pPr algn="l" fontAlgn="ctr">
                        <a:buNone/>
                      </a:pPr>
                      <a:r>
                        <a:rPr lang="en-US" sz="2900" b="0" i="0" u="none" strike="noStrike" dirty="0">
                          <a:effectLst/>
                          <a:latin typeface="Arial" panose="020B0604020202020204" pitchFamily="34" charset="0"/>
                        </a:rPr>
                        <a:t>Nₛ⁰ + V⁰ → NV⁰</a:t>
                      </a:r>
                      <a:endParaRPr lang="en-US" altLang="ja-JP" sz="2900" b="0" i="0" u="none" strike="noStrike" dirty="0">
                        <a:effectLst/>
                        <a:latin typeface="Arial" panose="020B0604020202020204" pitchFamily="34" charset="0"/>
                      </a:endParaRPr>
                    </a:p>
                  </a:txBody>
                  <a:tcPr marL="149725" marR="149725" marT="74862" marB="74862" anchor="ctr">
                    <a:lnL>
                      <a:noFill/>
                    </a:lnL>
                    <a:lnR>
                      <a:noFill/>
                    </a:lnR>
                    <a:lnT>
                      <a:noFill/>
                    </a:lnT>
                    <a:lnB>
                      <a:noFill/>
                    </a:lnB>
                    <a:noFill/>
                  </a:tcPr>
                </a:tc>
                <a:tc>
                  <a:txBody>
                    <a:bodyPr/>
                    <a:lstStyle/>
                    <a:p>
                      <a:pPr algn="l" fontAlgn="ctr">
                        <a:buNone/>
                      </a:pPr>
                      <a:r>
                        <a:rPr lang="ja-JP" altLang="en-US" sz="2900" b="0" i="0" u="none" strike="noStrike">
                          <a:effectLst/>
                          <a:latin typeface="Arial" panose="020B0604020202020204" pitchFamily="34" charset="0"/>
                        </a:rPr>
                        <a:t>窒素＋空孔で中性</a:t>
                      </a:r>
                      <a:r>
                        <a:rPr lang="en-US" sz="2900" b="0" i="0" u="none" strike="noStrike">
                          <a:effectLst/>
                          <a:latin typeface="Arial" panose="020B0604020202020204" pitchFamily="34" charset="0"/>
                        </a:rPr>
                        <a:t>NV</a:t>
                      </a:r>
                      <a:r>
                        <a:rPr lang="ja-JP" altLang="en-US" sz="2900" b="0" i="0" u="none" strike="noStrike">
                          <a:effectLst/>
                          <a:latin typeface="Arial" panose="020B0604020202020204" pitchFamily="34" charset="0"/>
                        </a:rPr>
                        <a:t>ができる</a:t>
                      </a:r>
                    </a:p>
                  </a:txBody>
                  <a:tcPr marL="149725" marR="149725" marT="74862" marB="74862" anchor="ctr">
                    <a:lnL>
                      <a:noFill/>
                    </a:lnL>
                    <a:lnR>
                      <a:noFill/>
                    </a:lnR>
                    <a:lnT>
                      <a:noFill/>
                    </a:lnT>
                    <a:lnB>
                      <a:noFill/>
                    </a:lnB>
                    <a:noFill/>
                  </a:tcPr>
                </a:tc>
                <a:extLst>
                  <a:ext uri="{0D108BD9-81ED-4DB2-BD59-A6C34878D82A}">
                    <a16:rowId xmlns:a16="http://schemas.microsoft.com/office/drawing/2014/main" val="53802977"/>
                  </a:ext>
                </a:extLst>
              </a:tr>
              <a:tr h="658790">
                <a:tc>
                  <a:txBody>
                    <a:bodyPr/>
                    <a:lstStyle/>
                    <a:p>
                      <a:pPr algn="l" fontAlgn="ctr">
                        <a:buNone/>
                      </a:pPr>
                      <a:r>
                        <a:rPr lang="en-US" sz="2900" b="0" i="0" u="none" strike="noStrike" dirty="0">
                          <a:effectLst/>
                          <a:latin typeface="Arial" panose="020B0604020202020204" pitchFamily="34" charset="0"/>
                        </a:rPr>
                        <a:t>NV⁰ + e⁻ → NV⁻</a:t>
                      </a:r>
                      <a:endParaRPr lang="en-US" altLang="ja-JP" sz="2900" b="0" i="0" u="none" strike="noStrike" dirty="0">
                        <a:effectLst/>
                        <a:latin typeface="Arial" panose="020B0604020202020204" pitchFamily="34" charset="0"/>
                      </a:endParaRPr>
                    </a:p>
                  </a:txBody>
                  <a:tcPr marL="149725" marR="149725" marT="74862" marB="74862" anchor="ctr">
                    <a:lnL>
                      <a:noFill/>
                    </a:lnL>
                    <a:lnR>
                      <a:noFill/>
                    </a:lnR>
                    <a:lnT>
                      <a:noFill/>
                    </a:lnT>
                    <a:lnB>
                      <a:noFill/>
                    </a:lnB>
                    <a:noFill/>
                  </a:tcPr>
                </a:tc>
                <a:tc>
                  <a:txBody>
                    <a:bodyPr/>
                    <a:lstStyle/>
                    <a:p>
                      <a:pPr algn="l" fontAlgn="ctr">
                        <a:buNone/>
                      </a:pPr>
                      <a:r>
                        <a:rPr lang="ja-JP" altLang="en-US" sz="2900" b="0" i="0" u="none" strike="noStrike" dirty="0">
                          <a:effectLst/>
                          <a:latin typeface="Arial" panose="020B0604020202020204" pitchFamily="34" charset="0"/>
                        </a:rPr>
                        <a:t>電子を得て</a:t>
                      </a:r>
                      <a:r>
                        <a:rPr lang="en-US" sz="2900" b="0" i="0" u="none" strike="noStrike" dirty="0">
                          <a:effectLst/>
                          <a:latin typeface="Arial" panose="020B0604020202020204" pitchFamily="34" charset="0"/>
                        </a:rPr>
                        <a:t>NV⁻</a:t>
                      </a:r>
                      <a:r>
                        <a:rPr lang="ja-JP" altLang="en-US" sz="2900" b="0" i="0" u="none" strike="noStrike" dirty="0">
                          <a:effectLst/>
                          <a:latin typeface="Arial" panose="020B0604020202020204" pitchFamily="34" charset="0"/>
                        </a:rPr>
                        <a:t>になる（量子ビット）</a:t>
                      </a:r>
                    </a:p>
                  </a:txBody>
                  <a:tcPr marL="149725" marR="149725" marT="74862" marB="74862" anchor="ctr">
                    <a:lnL>
                      <a:noFill/>
                    </a:lnL>
                    <a:lnR>
                      <a:noFill/>
                    </a:lnR>
                    <a:lnT>
                      <a:noFill/>
                    </a:lnT>
                    <a:lnB>
                      <a:noFill/>
                    </a:lnB>
                    <a:noFill/>
                  </a:tcPr>
                </a:tc>
                <a:extLst>
                  <a:ext uri="{0D108BD9-81ED-4DB2-BD59-A6C34878D82A}">
                    <a16:rowId xmlns:a16="http://schemas.microsoft.com/office/drawing/2014/main" val="3567601665"/>
                  </a:ext>
                </a:extLst>
              </a:tr>
              <a:tr h="658790">
                <a:tc>
                  <a:txBody>
                    <a:bodyPr/>
                    <a:lstStyle/>
                    <a:p>
                      <a:pPr algn="l" fontAlgn="ctr">
                        <a:buNone/>
                      </a:pPr>
                      <a:r>
                        <a:rPr lang="en-US" sz="2900" b="0" i="0" u="none" strike="noStrike">
                          <a:effectLst/>
                          <a:latin typeface="Arial" panose="020B0604020202020204" pitchFamily="34" charset="0"/>
                        </a:rPr>
                        <a:t>N⁰ + NV⁰ → N⁺ + NV⁻</a:t>
                      </a:r>
                      <a:endParaRPr lang="en-US" altLang="ja-JP" sz="2900" b="0" i="0" u="none" strike="noStrike">
                        <a:effectLst/>
                        <a:latin typeface="Arial" panose="020B0604020202020204" pitchFamily="34" charset="0"/>
                      </a:endParaRPr>
                    </a:p>
                  </a:txBody>
                  <a:tcPr marL="149725" marR="149725" marT="74862" marB="74862" anchor="ctr">
                    <a:lnL>
                      <a:noFill/>
                    </a:lnL>
                    <a:lnR>
                      <a:noFill/>
                    </a:lnR>
                    <a:lnT>
                      <a:noFill/>
                    </a:lnT>
                    <a:lnB>
                      <a:noFill/>
                    </a:lnB>
                    <a:noFill/>
                  </a:tcPr>
                </a:tc>
                <a:tc>
                  <a:txBody>
                    <a:bodyPr/>
                    <a:lstStyle/>
                    <a:p>
                      <a:pPr algn="l" fontAlgn="ctr">
                        <a:buNone/>
                      </a:pPr>
                      <a:r>
                        <a:rPr lang="ja-JP" altLang="en-US" sz="2900" b="0" i="0" u="none" strike="noStrike">
                          <a:effectLst/>
                          <a:latin typeface="Arial" panose="020B0604020202020204" pitchFamily="34" charset="0"/>
                        </a:rPr>
                        <a:t>窒素から電子が供給される</a:t>
                      </a:r>
                    </a:p>
                  </a:txBody>
                  <a:tcPr marL="149725" marR="149725" marT="74862" marB="74862" anchor="ctr">
                    <a:lnL>
                      <a:noFill/>
                    </a:lnL>
                    <a:lnR>
                      <a:noFill/>
                    </a:lnR>
                    <a:lnT>
                      <a:noFill/>
                    </a:lnT>
                    <a:lnB>
                      <a:noFill/>
                    </a:lnB>
                    <a:noFill/>
                  </a:tcPr>
                </a:tc>
                <a:extLst>
                  <a:ext uri="{0D108BD9-81ED-4DB2-BD59-A6C34878D82A}">
                    <a16:rowId xmlns:a16="http://schemas.microsoft.com/office/drawing/2014/main" val="1687692609"/>
                  </a:ext>
                </a:extLst>
              </a:tr>
              <a:tr h="658790">
                <a:tc>
                  <a:txBody>
                    <a:bodyPr/>
                    <a:lstStyle/>
                    <a:p>
                      <a:pPr algn="l" fontAlgn="ctr">
                        <a:buNone/>
                      </a:pPr>
                      <a:r>
                        <a:rPr lang="en-US" sz="2900" b="0" i="0" u="none" strike="noStrike">
                          <a:effectLst/>
                          <a:latin typeface="Arial" panose="020B0604020202020204" pitchFamily="34" charset="0"/>
                        </a:rPr>
                        <a:t>V⁰ + V⁰ → V₂⁰</a:t>
                      </a:r>
                      <a:endParaRPr lang="en-US" altLang="ja-JP" sz="2900" b="0" i="0" u="none" strike="noStrike">
                        <a:effectLst/>
                        <a:latin typeface="Arial" panose="020B0604020202020204" pitchFamily="34" charset="0"/>
                      </a:endParaRPr>
                    </a:p>
                  </a:txBody>
                  <a:tcPr marL="149725" marR="149725" marT="74862" marB="74862" anchor="ctr">
                    <a:lnL>
                      <a:noFill/>
                    </a:lnL>
                    <a:lnR>
                      <a:noFill/>
                    </a:lnR>
                    <a:lnT>
                      <a:noFill/>
                    </a:lnT>
                    <a:lnB>
                      <a:noFill/>
                    </a:lnB>
                    <a:noFill/>
                  </a:tcPr>
                </a:tc>
                <a:tc>
                  <a:txBody>
                    <a:bodyPr/>
                    <a:lstStyle/>
                    <a:p>
                      <a:pPr algn="l" fontAlgn="ctr">
                        <a:buNone/>
                      </a:pPr>
                      <a:r>
                        <a:rPr lang="ja-JP" altLang="en-US" sz="2900" b="0" i="0" u="none" strike="noStrike" dirty="0">
                          <a:effectLst/>
                          <a:latin typeface="Arial" panose="020B0604020202020204" pitchFamily="34" charset="0"/>
                        </a:rPr>
                        <a:t>空孔が余るとダメな欠陥ができる</a:t>
                      </a:r>
                    </a:p>
                  </a:txBody>
                  <a:tcPr marL="149725" marR="149725" marT="74862" marB="74862" anchor="ctr">
                    <a:lnL>
                      <a:noFill/>
                    </a:lnL>
                    <a:lnR>
                      <a:noFill/>
                    </a:lnR>
                    <a:lnT>
                      <a:noFill/>
                    </a:lnT>
                    <a:lnB>
                      <a:noFill/>
                    </a:lnB>
                    <a:noFill/>
                  </a:tcPr>
                </a:tc>
                <a:extLst>
                  <a:ext uri="{0D108BD9-81ED-4DB2-BD59-A6C34878D82A}">
                    <a16:rowId xmlns:a16="http://schemas.microsoft.com/office/drawing/2014/main" val="3187764356"/>
                  </a:ext>
                </a:extLst>
              </a:tr>
            </a:tbl>
          </a:graphicData>
        </a:graphic>
      </p:graphicFrame>
    </p:spTree>
    <p:extLst>
      <p:ext uri="{BB962C8B-B14F-4D97-AF65-F5344CB8AC3E}">
        <p14:creationId xmlns:p14="http://schemas.microsoft.com/office/powerpoint/2010/main" val="1746342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6A9727-79D4-37FA-CDE3-19181B5EB645}"/>
              </a:ext>
            </a:extLst>
          </p:cNvPr>
          <p:cNvSpPr>
            <a:spLocks noGrp="1"/>
          </p:cNvSpPr>
          <p:nvPr>
            <p:ph type="title"/>
          </p:nvPr>
        </p:nvSpPr>
        <p:spPr/>
        <p:txBody>
          <a:bodyPr/>
          <a:lstStyle/>
          <a:p>
            <a:r>
              <a:rPr lang="en-US" altLang="ja-JP" dirty="0"/>
              <a:t>1. </a:t>
            </a:r>
            <a:r>
              <a:rPr lang="en-US" altLang="ja-JP" b="1" dirty="0"/>
              <a:t>NV</a:t>
            </a:r>
            <a:r>
              <a:rPr lang="ja-JP" altLang="en-US" b="1" dirty="0"/>
              <a:t>センターの基本構造と性質</a:t>
            </a:r>
            <a:endParaRPr kumimoji="1" lang="ja-JP" altLang="en-US" dirty="0"/>
          </a:p>
        </p:txBody>
      </p:sp>
      <p:sp>
        <p:nvSpPr>
          <p:cNvPr id="3" name="コンテンツ プレースホルダー 2">
            <a:extLst>
              <a:ext uri="{FF2B5EF4-FFF2-40B4-BE49-F238E27FC236}">
                <a16:creationId xmlns:a16="http://schemas.microsoft.com/office/drawing/2014/main" id="{3F83C701-C172-795E-552A-937982E200F0}"/>
              </a:ext>
            </a:extLst>
          </p:cNvPr>
          <p:cNvSpPr>
            <a:spLocks noGrp="1"/>
          </p:cNvSpPr>
          <p:nvPr>
            <p:ph idx="1"/>
          </p:nvPr>
        </p:nvSpPr>
        <p:spPr/>
        <p:txBody>
          <a:bodyPr/>
          <a:lstStyle/>
          <a:p>
            <a:r>
              <a:rPr kumimoji="1" lang="ja-JP" altLang="en-US" dirty="0"/>
              <a:t>構造：窒素</a:t>
            </a:r>
            <a:r>
              <a:rPr kumimoji="1" lang="en-US" altLang="ja-JP" dirty="0"/>
              <a:t>(N)</a:t>
            </a:r>
            <a:r>
              <a:rPr kumimoji="1" lang="ja-JP" altLang="en-US" dirty="0"/>
              <a:t>が炭素</a:t>
            </a:r>
            <a:r>
              <a:rPr kumimoji="1" lang="en-US" altLang="ja-JP" dirty="0"/>
              <a:t>(C)</a:t>
            </a:r>
            <a:r>
              <a:rPr kumimoji="1" lang="ja-JP" altLang="en-US" dirty="0"/>
              <a:t>を置換し、隣接する空孔</a:t>
            </a:r>
            <a:r>
              <a:rPr kumimoji="1" lang="en-US" altLang="ja-JP" dirty="0"/>
              <a:t>(V)</a:t>
            </a:r>
            <a:r>
              <a:rPr kumimoji="1" lang="ja-JP" altLang="en-US" dirty="0"/>
              <a:t>と結合した</a:t>
            </a:r>
            <a:r>
              <a:rPr kumimoji="1" lang="en-US" altLang="ja-JP" dirty="0"/>
              <a:t>C3v</a:t>
            </a:r>
            <a:r>
              <a:rPr kumimoji="1" lang="ja-JP" altLang="en-US" dirty="0"/>
              <a:t>対称性をもつ構造。</a:t>
            </a:r>
            <a:endParaRPr kumimoji="1" lang="en-US" altLang="ja-JP" dirty="0"/>
          </a:p>
          <a:p>
            <a:r>
              <a:rPr kumimoji="1" lang="ja-JP" altLang="en-US" dirty="0"/>
              <a:t>光学特性：</a:t>
            </a:r>
            <a:r>
              <a:rPr kumimoji="1" lang="en-US" altLang="ja-JP" dirty="0"/>
              <a:t>NV⁰</a:t>
            </a:r>
            <a:r>
              <a:rPr kumimoji="1" lang="ja-JP" altLang="en-US" dirty="0"/>
              <a:t>は</a:t>
            </a:r>
            <a:r>
              <a:rPr kumimoji="1" lang="en-US" altLang="ja-JP" dirty="0"/>
              <a:t>575 nm</a:t>
            </a:r>
            <a:r>
              <a:rPr kumimoji="1" lang="ja-JP" altLang="en-US" dirty="0"/>
              <a:t>、</a:t>
            </a:r>
            <a:r>
              <a:rPr kumimoji="1" lang="en-US" altLang="ja-JP" dirty="0"/>
              <a:t>NV⁻</a:t>
            </a:r>
            <a:r>
              <a:rPr kumimoji="1" lang="ja-JP" altLang="en-US" dirty="0"/>
              <a:t>は</a:t>
            </a:r>
            <a:r>
              <a:rPr kumimoji="1" lang="en-US" altLang="ja-JP" dirty="0"/>
              <a:t>637 nm</a:t>
            </a:r>
            <a:r>
              <a:rPr kumimoji="1" lang="ja-JP" altLang="en-US" dirty="0"/>
              <a:t>にゼロフォノン線（</a:t>
            </a:r>
            <a:r>
              <a:rPr kumimoji="1" lang="en-US" altLang="ja-JP" dirty="0"/>
              <a:t>ZPL</a:t>
            </a:r>
            <a:r>
              <a:rPr kumimoji="1" lang="ja-JP" altLang="en-US" dirty="0"/>
              <a:t>）がある。特に</a:t>
            </a:r>
            <a:r>
              <a:rPr kumimoji="1" lang="en-US" altLang="ja-JP" dirty="0"/>
              <a:t>NV⁻</a:t>
            </a:r>
            <a:r>
              <a:rPr kumimoji="1" lang="ja-JP" altLang="en-US" dirty="0"/>
              <a:t>は量子計測に適した光学特性とスピン状態を持つ。</a:t>
            </a:r>
            <a:endParaRPr kumimoji="1" lang="en-US" altLang="ja-JP" dirty="0"/>
          </a:p>
          <a:p>
            <a:r>
              <a:rPr kumimoji="1" lang="ja-JP" altLang="en-US" dirty="0"/>
              <a:t>制御方法：電場・磁場・ストレス・マイクロ波でスピン状態を制御でき、量子演算に利用可能。</a:t>
            </a:r>
            <a:endParaRPr kumimoji="1" lang="en-US" altLang="ja-JP" dirty="0"/>
          </a:p>
          <a:p>
            <a:r>
              <a:rPr lang="ja-JP" altLang="en-US" dirty="0"/>
              <a:t>**ゼロフォノン線（</a:t>
            </a:r>
            <a:r>
              <a:rPr lang="en-US" altLang="ja-JP" dirty="0"/>
              <a:t>Zero Phonon Line</a:t>
            </a:r>
            <a:r>
              <a:rPr lang="ja-JP" altLang="en-US" dirty="0"/>
              <a:t>）**とは、</a:t>
            </a:r>
            <a:r>
              <a:rPr lang="ja-JP" altLang="en-US" b="1" dirty="0"/>
              <a:t>フォノン（格子振動）を介さない純粋な電子遷移による発光</a:t>
            </a:r>
            <a:r>
              <a:rPr lang="ja-JP" altLang="en-US" dirty="0"/>
              <a:t>です「</a:t>
            </a:r>
            <a:r>
              <a:rPr lang="ja-JP" altLang="en-US" b="1" dirty="0"/>
              <a:t>キレイな単色の光が出る波長</a:t>
            </a:r>
            <a:r>
              <a:rPr lang="ja-JP" altLang="en-US" dirty="0"/>
              <a:t>」</a:t>
            </a:r>
            <a:endParaRPr lang="en-US" altLang="ja-JP" dirty="0"/>
          </a:p>
          <a:p>
            <a:r>
              <a:rPr lang="ja-JP" altLang="en-US" dirty="0"/>
              <a:t>不純物や格子のゆらぎが絡まないので、</a:t>
            </a:r>
            <a:r>
              <a:rPr lang="ja-JP" altLang="en-US" b="1" dirty="0"/>
              <a:t>量子状態の識別やスピンの読み出しに非常に重要</a:t>
            </a:r>
            <a:r>
              <a:rPr lang="ja-JP" altLang="en-US" dirty="0"/>
              <a:t>。</a:t>
            </a:r>
            <a:endParaRPr kumimoji="1" lang="ja-JP" altLang="en-US" dirty="0"/>
          </a:p>
        </p:txBody>
      </p:sp>
    </p:spTree>
    <p:extLst>
      <p:ext uri="{BB962C8B-B14F-4D97-AF65-F5344CB8AC3E}">
        <p14:creationId xmlns:p14="http://schemas.microsoft.com/office/powerpoint/2010/main" val="2890298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347987-416A-0D49-2F4B-17266F4ADFF7}"/>
              </a:ext>
            </a:extLst>
          </p:cNvPr>
          <p:cNvSpPr>
            <a:spLocks noGrp="1"/>
          </p:cNvSpPr>
          <p:nvPr>
            <p:ph type="title"/>
          </p:nvPr>
        </p:nvSpPr>
        <p:spPr/>
        <p:txBody>
          <a:bodyPr/>
          <a:lstStyle/>
          <a:p>
            <a:r>
              <a:rPr lang="en-US" altLang="ja-JP" dirty="0"/>
              <a:t>2. </a:t>
            </a:r>
            <a:r>
              <a:rPr lang="ja-JP" altLang="en-US" b="1" dirty="0"/>
              <a:t>形成過程と熱力学的考察</a:t>
            </a:r>
            <a:endParaRPr kumimoji="1" lang="ja-JP" altLang="en-US" dirty="0"/>
          </a:p>
        </p:txBody>
      </p:sp>
      <p:sp>
        <p:nvSpPr>
          <p:cNvPr id="3" name="コンテンツ プレースホルダー 2">
            <a:extLst>
              <a:ext uri="{FF2B5EF4-FFF2-40B4-BE49-F238E27FC236}">
                <a16:creationId xmlns:a16="http://schemas.microsoft.com/office/drawing/2014/main" id="{43463696-BC8F-ED40-EA98-D526C82B23BD}"/>
              </a:ext>
            </a:extLst>
          </p:cNvPr>
          <p:cNvSpPr>
            <a:spLocks noGrp="1"/>
          </p:cNvSpPr>
          <p:nvPr>
            <p:ph idx="1"/>
          </p:nvPr>
        </p:nvSpPr>
        <p:spPr/>
        <p:txBody>
          <a:bodyPr/>
          <a:lstStyle/>
          <a:p>
            <a:r>
              <a:rPr kumimoji="1" lang="en-US" altLang="ja-JP" dirty="0"/>
              <a:t>NV</a:t>
            </a:r>
            <a:r>
              <a:rPr kumimoji="1" lang="ja-JP" altLang="en-US" dirty="0"/>
              <a:t>センターは、置換型窒素（</a:t>
            </a:r>
            <a:r>
              <a:rPr kumimoji="1" lang="en-US" altLang="ja-JP" dirty="0"/>
              <a:t>Ns</a:t>
            </a:r>
            <a:r>
              <a:rPr kumimoji="1" lang="ja-JP" altLang="en-US" dirty="0"/>
              <a:t>）と空孔（</a:t>
            </a:r>
            <a:r>
              <a:rPr kumimoji="1" lang="en-US" altLang="ja-JP" dirty="0"/>
              <a:t>V</a:t>
            </a:r>
            <a:r>
              <a:rPr kumimoji="1" lang="ja-JP" altLang="en-US" dirty="0"/>
              <a:t>）が</a:t>
            </a:r>
            <a:r>
              <a:rPr kumimoji="1" lang="ja-JP" altLang="en-US" dirty="0">
                <a:highlight>
                  <a:srgbClr val="FFFF00"/>
                </a:highlight>
              </a:rPr>
              <a:t>高温で結合</a:t>
            </a:r>
            <a:r>
              <a:rPr kumimoji="1" lang="ja-JP" altLang="en-US" dirty="0"/>
              <a:t>して生成される。</a:t>
            </a:r>
            <a:endParaRPr kumimoji="1" lang="en-US" altLang="ja-JP" dirty="0"/>
          </a:p>
          <a:p>
            <a:r>
              <a:rPr kumimoji="1" lang="ja-JP" altLang="en-US" dirty="0"/>
              <a:t>問題点：</a:t>
            </a:r>
            <a:r>
              <a:rPr kumimoji="1" lang="en-US" altLang="ja-JP" dirty="0">
                <a:highlight>
                  <a:srgbClr val="FFFF00"/>
                </a:highlight>
              </a:rPr>
              <a:t>NV</a:t>
            </a:r>
            <a:r>
              <a:rPr kumimoji="1" lang="ja-JP" altLang="en-US" dirty="0">
                <a:highlight>
                  <a:srgbClr val="FFFF00"/>
                </a:highlight>
              </a:rPr>
              <a:t>生成効率は非常に低く</a:t>
            </a:r>
            <a:r>
              <a:rPr kumimoji="1" lang="ja-JP" altLang="en-US" dirty="0"/>
              <a:t>、通常は</a:t>
            </a:r>
            <a:r>
              <a:rPr kumimoji="1" lang="en-US" altLang="ja-JP" dirty="0"/>
              <a:t>Ns</a:t>
            </a:r>
            <a:r>
              <a:rPr kumimoji="1" lang="ja-JP" altLang="en-US" dirty="0"/>
              <a:t>の</a:t>
            </a:r>
            <a:r>
              <a:rPr kumimoji="1" lang="en-US" altLang="ja-JP" dirty="0"/>
              <a:t>0.1%</a:t>
            </a:r>
            <a:r>
              <a:rPr kumimoji="1" lang="ja-JP" altLang="en-US" dirty="0"/>
              <a:t>程度しか</a:t>
            </a:r>
            <a:r>
              <a:rPr kumimoji="1" lang="en-US" altLang="ja-JP" dirty="0"/>
              <a:t>NV⁻</a:t>
            </a:r>
            <a:r>
              <a:rPr kumimoji="1" lang="ja-JP" altLang="en-US" dirty="0"/>
              <a:t>にならない。</a:t>
            </a:r>
            <a:endParaRPr kumimoji="1" lang="en-US" altLang="ja-JP" dirty="0"/>
          </a:p>
          <a:p>
            <a:r>
              <a:rPr kumimoji="1" lang="ja-JP" altLang="en-US" dirty="0"/>
              <a:t>高濃度窒素条件では、窒素同士が結合して</a:t>
            </a:r>
            <a:r>
              <a:rPr kumimoji="1" lang="en-US" altLang="ja-JP" dirty="0"/>
              <a:t>NV</a:t>
            </a:r>
            <a:r>
              <a:rPr kumimoji="1" lang="ja-JP" altLang="en-US" dirty="0"/>
              <a:t>形成を妨げる。</a:t>
            </a:r>
          </a:p>
        </p:txBody>
      </p:sp>
    </p:spTree>
    <p:extLst>
      <p:ext uri="{BB962C8B-B14F-4D97-AF65-F5344CB8AC3E}">
        <p14:creationId xmlns:p14="http://schemas.microsoft.com/office/powerpoint/2010/main" val="2411998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F09B84-3957-85A3-D7A5-AD22638F611B}"/>
              </a:ext>
            </a:extLst>
          </p:cNvPr>
          <p:cNvSpPr>
            <a:spLocks noGrp="1"/>
          </p:cNvSpPr>
          <p:nvPr>
            <p:ph type="title"/>
          </p:nvPr>
        </p:nvSpPr>
        <p:spPr/>
        <p:txBody>
          <a:bodyPr/>
          <a:lstStyle/>
          <a:p>
            <a:r>
              <a:rPr lang="en-US" altLang="ja-JP" dirty="0"/>
              <a:t>3.</a:t>
            </a:r>
            <a:r>
              <a:rPr lang="ja-JP" altLang="en-US" dirty="0"/>
              <a:t>イオン注入による人工生成</a:t>
            </a:r>
            <a:endParaRPr kumimoji="1" lang="ja-JP" altLang="en-US" dirty="0"/>
          </a:p>
        </p:txBody>
      </p:sp>
      <p:sp>
        <p:nvSpPr>
          <p:cNvPr id="3" name="コンテンツ プレースホルダー 2">
            <a:extLst>
              <a:ext uri="{FF2B5EF4-FFF2-40B4-BE49-F238E27FC236}">
                <a16:creationId xmlns:a16="http://schemas.microsoft.com/office/drawing/2014/main" id="{253822C8-C076-8E85-DEDC-D2D4DEA703AF}"/>
              </a:ext>
            </a:extLst>
          </p:cNvPr>
          <p:cNvSpPr>
            <a:spLocks noGrp="1"/>
          </p:cNvSpPr>
          <p:nvPr>
            <p:ph idx="1"/>
          </p:nvPr>
        </p:nvSpPr>
        <p:spPr/>
        <p:txBody>
          <a:bodyPr/>
          <a:lstStyle/>
          <a:p>
            <a:pPr>
              <a:buFont typeface="Arial" panose="020B0604020202020204" pitchFamily="34" charset="0"/>
              <a:buChar char="•"/>
            </a:pPr>
            <a:r>
              <a:rPr lang="ja-JP" altLang="en-US" b="1" dirty="0"/>
              <a:t>方法</a:t>
            </a:r>
            <a:r>
              <a:rPr lang="ja-JP" altLang="en-US" dirty="0"/>
              <a:t>：高エネルギー</a:t>
            </a:r>
            <a:r>
              <a:rPr lang="en-US" altLang="ja-JP" dirty="0"/>
              <a:t>N</a:t>
            </a:r>
            <a:r>
              <a:rPr lang="ja-JP" altLang="en-US" dirty="0"/>
              <a:t>イオンをダイヤモンドに注入し、空孔と</a:t>
            </a:r>
            <a:r>
              <a:rPr lang="en-US" altLang="ja-JP" dirty="0"/>
              <a:t>Ns</a:t>
            </a:r>
            <a:r>
              <a:rPr lang="ja-JP" altLang="en-US" dirty="0"/>
              <a:t>を作る。続けてアニール（加熱処理）を行うことで</a:t>
            </a:r>
            <a:r>
              <a:rPr lang="en-US" altLang="ja-JP" dirty="0"/>
              <a:t>NV</a:t>
            </a:r>
            <a:r>
              <a:rPr lang="ja-JP" altLang="en-US" dirty="0"/>
              <a:t>が生成。</a:t>
            </a:r>
          </a:p>
          <a:p>
            <a:pPr>
              <a:buFont typeface="Arial" panose="020B0604020202020204" pitchFamily="34" charset="0"/>
              <a:buChar char="•"/>
            </a:pPr>
            <a:r>
              <a:rPr lang="ja-JP" altLang="en-US" b="1" dirty="0"/>
              <a:t>重要な反応</a:t>
            </a:r>
            <a:r>
              <a:rPr lang="ja-JP" altLang="en-US" dirty="0"/>
              <a:t>：</a:t>
            </a:r>
          </a:p>
          <a:p>
            <a:pPr marL="742950" lvl="1" indent="-285750">
              <a:buFont typeface="Arial" panose="020B0604020202020204" pitchFamily="34" charset="0"/>
              <a:buChar char="•"/>
            </a:pPr>
            <a:r>
              <a:rPr lang="en-US" altLang="ja-JP" dirty="0"/>
              <a:t>Ns⁰ + V → NV⁰</a:t>
            </a:r>
          </a:p>
          <a:p>
            <a:pPr marL="742950" lvl="1" indent="-285750">
              <a:buFont typeface="Arial" panose="020B0604020202020204" pitchFamily="34" charset="0"/>
              <a:buChar char="•"/>
            </a:pPr>
            <a:r>
              <a:rPr lang="en-US" altLang="ja-JP" dirty="0"/>
              <a:t>NV⁰ + N⁰ → NV⁻ + N⁺</a:t>
            </a:r>
            <a:r>
              <a:rPr lang="ja-JP" altLang="en-US" dirty="0"/>
              <a:t>（追加電子で</a:t>
            </a:r>
            <a:r>
              <a:rPr lang="en-US" altLang="ja-JP" dirty="0"/>
              <a:t>NV⁻</a:t>
            </a:r>
            <a:r>
              <a:rPr lang="ja-JP" altLang="en-US" dirty="0"/>
              <a:t>に変化）</a:t>
            </a:r>
          </a:p>
          <a:p>
            <a:endParaRPr kumimoji="1" lang="ja-JP" altLang="en-US" dirty="0"/>
          </a:p>
        </p:txBody>
      </p:sp>
    </p:spTree>
    <p:extLst>
      <p:ext uri="{BB962C8B-B14F-4D97-AF65-F5344CB8AC3E}">
        <p14:creationId xmlns:p14="http://schemas.microsoft.com/office/powerpoint/2010/main" val="3907366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81A478-2D4D-8967-9F6D-FD17762E5C17}"/>
              </a:ext>
            </a:extLst>
          </p:cNvPr>
          <p:cNvSpPr>
            <a:spLocks noGrp="1"/>
          </p:cNvSpPr>
          <p:nvPr>
            <p:ph type="title"/>
          </p:nvPr>
        </p:nvSpPr>
        <p:spPr/>
        <p:txBody>
          <a:bodyPr/>
          <a:lstStyle/>
          <a:p>
            <a:r>
              <a:rPr lang="en-US" altLang="ja-JP" dirty="0"/>
              <a:t>4. </a:t>
            </a:r>
            <a:r>
              <a:rPr lang="ja-JP" altLang="en-US" b="1" dirty="0"/>
              <a:t>イオン注入に関わる課題</a:t>
            </a:r>
            <a:endParaRPr kumimoji="1" lang="ja-JP" altLang="en-US" dirty="0"/>
          </a:p>
        </p:txBody>
      </p:sp>
      <p:sp>
        <p:nvSpPr>
          <p:cNvPr id="3" name="コンテンツ プレースホルダー 2">
            <a:extLst>
              <a:ext uri="{FF2B5EF4-FFF2-40B4-BE49-F238E27FC236}">
                <a16:creationId xmlns:a16="http://schemas.microsoft.com/office/drawing/2014/main" id="{95F70A85-C908-E2CE-5D8C-99475B65DBFE}"/>
              </a:ext>
            </a:extLst>
          </p:cNvPr>
          <p:cNvSpPr>
            <a:spLocks noGrp="1"/>
          </p:cNvSpPr>
          <p:nvPr>
            <p:ph idx="1"/>
          </p:nvPr>
        </p:nvSpPr>
        <p:spPr/>
        <p:txBody>
          <a:bodyPr/>
          <a:lstStyle/>
          <a:p>
            <a:r>
              <a:rPr kumimoji="1" lang="ja-JP" altLang="en-US" dirty="0"/>
              <a:t>イオンストラグリング：注入イオンが散乱され、位置制御が難しくなる。</a:t>
            </a:r>
            <a:endParaRPr kumimoji="1" lang="en-US" altLang="ja-JP" dirty="0"/>
          </a:p>
          <a:p>
            <a:r>
              <a:rPr kumimoji="1" lang="ja-JP" altLang="en-US" dirty="0"/>
              <a:t>チャネリング：結晶軸に沿って深く入りすぎる現象。低エネルギー注入で軽減できる。</a:t>
            </a:r>
            <a:endParaRPr kumimoji="1" lang="en-US" altLang="ja-JP" dirty="0"/>
          </a:p>
          <a:p>
            <a:r>
              <a:rPr kumimoji="1" lang="ja-JP" altLang="en-US" dirty="0"/>
              <a:t>表面電荷の蓄積：高抵抗のダイヤモンド表面が帯電し、注入精度が落ちる。</a:t>
            </a:r>
            <a:endParaRPr kumimoji="1" lang="en-US" altLang="ja-JP" dirty="0"/>
          </a:p>
        </p:txBody>
      </p:sp>
    </p:spTree>
    <p:extLst>
      <p:ext uri="{BB962C8B-B14F-4D97-AF65-F5344CB8AC3E}">
        <p14:creationId xmlns:p14="http://schemas.microsoft.com/office/powerpoint/2010/main" val="1370501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83E7C3-B74A-D9B7-E612-300899B6DE21}"/>
              </a:ext>
            </a:extLst>
          </p:cNvPr>
          <p:cNvSpPr>
            <a:spLocks noGrp="1"/>
          </p:cNvSpPr>
          <p:nvPr>
            <p:ph type="title"/>
          </p:nvPr>
        </p:nvSpPr>
        <p:spPr/>
        <p:txBody>
          <a:bodyPr/>
          <a:lstStyle/>
          <a:p>
            <a:pPr algn="ctr"/>
            <a:r>
              <a:rPr kumimoji="1" lang="ja-JP" altLang="en-US" dirty="0"/>
              <a:t>イオンストラグリング図</a:t>
            </a:r>
            <a:r>
              <a:rPr kumimoji="1" lang="en-US" altLang="ja-JP" dirty="0"/>
              <a:t>5</a:t>
            </a:r>
            <a:endParaRPr kumimoji="1" lang="ja-JP" altLang="en-US" dirty="0"/>
          </a:p>
        </p:txBody>
      </p:sp>
      <p:pic>
        <p:nvPicPr>
          <p:cNvPr id="18434" name="Picture 2" descr="JMMP 01 00006 g005">
            <a:extLst>
              <a:ext uri="{FF2B5EF4-FFF2-40B4-BE49-F238E27FC236}">
                <a16:creationId xmlns:a16="http://schemas.microsoft.com/office/drawing/2014/main" id="{B24A1D3C-20C7-ECD6-E947-7C0610A885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2061589"/>
            <a:ext cx="9394372" cy="4796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789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A9FFE3-8B08-BDAE-A8C3-0CD982CFD15F}"/>
              </a:ext>
            </a:extLst>
          </p:cNvPr>
          <p:cNvSpPr>
            <a:spLocks noGrp="1"/>
          </p:cNvSpPr>
          <p:nvPr>
            <p:ph type="title"/>
          </p:nvPr>
        </p:nvSpPr>
        <p:spPr/>
        <p:txBody>
          <a:bodyPr/>
          <a:lstStyle/>
          <a:p>
            <a:r>
              <a:rPr lang="en-US" altLang="ja-JP" dirty="0"/>
              <a:t>【</a:t>
            </a:r>
            <a:r>
              <a:rPr lang="ja-JP" altLang="en-US" dirty="0"/>
              <a:t>概要</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E77DD1D2-1F14-4CA4-6C92-A142923AB531}"/>
              </a:ext>
            </a:extLst>
          </p:cNvPr>
          <p:cNvSpPr>
            <a:spLocks noGrp="1"/>
          </p:cNvSpPr>
          <p:nvPr>
            <p:ph idx="1"/>
          </p:nvPr>
        </p:nvSpPr>
        <p:spPr/>
        <p:txBody>
          <a:bodyPr/>
          <a:lstStyle/>
          <a:p>
            <a:r>
              <a:rPr lang="ja-JP" altLang="en-US" dirty="0"/>
              <a:t>量子技術において非常に重要な「ダイヤモンド中の窒素空孔（</a:t>
            </a:r>
            <a:r>
              <a:rPr lang="en-US" altLang="ja-JP" dirty="0"/>
              <a:t>NV</a:t>
            </a:r>
            <a:r>
              <a:rPr lang="ja-JP" altLang="en-US" dirty="0"/>
              <a:t>）センター」の生成と制御について、特に「イオン注入法」を用いた方法について</a:t>
            </a:r>
            <a:endParaRPr kumimoji="1" lang="en-US" altLang="ja-JP" dirty="0"/>
          </a:p>
          <a:p>
            <a:r>
              <a:rPr kumimoji="1" lang="en-US" altLang="ja-JP" dirty="0"/>
              <a:t>NV</a:t>
            </a:r>
            <a:r>
              <a:rPr kumimoji="1" lang="ja-JP" altLang="en-US" dirty="0"/>
              <a:t>センターとは：ダイヤモンド中の窒素原子と空孔（原子の抜けた部分）が結合した欠陥構造。電子スピン状態が長時間保たれるため、量子コンピュータや量子通信、量子センシングで注目されている。</a:t>
            </a:r>
            <a:endParaRPr kumimoji="1" lang="en-US" altLang="ja-JP" dirty="0"/>
          </a:p>
          <a:p>
            <a:r>
              <a:rPr kumimoji="1" lang="ja-JP" altLang="en-US" dirty="0"/>
              <a:t>課題：自然にできる</a:t>
            </a:r>
            <a:r>
              <a:rPr kumimoji="1" lang="en-US" altLang="ja-JP" dirty="0"/>
              <a:t>NV</a:t>
            </a:r>
            <a:r>
              <a:rPr kumimoji="1" lang="ja-JP" altLang="en-US" dirty="0"/>
              <a:t>センターはランダムに分布しており、実用には制御された位置への生成が必要。</a:t>
            </a:r>
          </a:p>
        </p:txBody>
      </p:sp>
    </p:spTree>
    <p:extLst>
      <p:ext uri="{BB962C8B-B14F-4D97-AF65-F5344CB8AC3E}">
        <p14:creationId xmlns:p14="http://schemas.microsoft.com/office/powerpoint/2010/main" val="3000204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7A2D01B-B515-C8E3-95C3-9EDA4079F814}"/>
              </a:ext>
            </a:extLst>
          </p:cNvPr>
          <p:cNvSpPr>
            <a:spLocks noGrp="1"/>
          </p:cNvSpPr>
          <p:nvPr>
            <p:ph idx="1"/>
          </p:nvPr>
        </p:nvSpPr>
        <p:spPr>
          <a:xfrm>
            <a:off x="640080" y="1186543"/>
            <a:ext cx="10890928" cy="5013089"/>
          </a:xfrm>
        </p:spPr>
        <p:txBody>
          <a:bodyPr/>
          <a:lstStyle/>
          <a:p>
            <a:pPr marL="0" indent="0">
              <a:buNone/>
            </a:pPr>
            <a:endParaRPr lang="en-US" altLang="ja-JP" dirty="0"/>
          </a:p>
          <a:p>
            <a:r>
              <a:rPr lang="ja-JP" altLang="en-US" b="1" dirty="0"/>
              <a:t>図 </a:t>
            </a:r>
            <a:r>
              <a:rPr lang="en-US" altLang="ja-JP" b="1" dirty="0"/>
              <a:t>5.</a:t>
            </a:r>
            <a:r>
              <a:rPr lang="en-US" altLang="ja-JP" dirty="0"/>
              <a:t>(</a:t>
            </a:r>
            <a:r>
              <a:rPr lang="en-US" altLang="ja-JP" b="1" dirty="0"/>
              <a:t>a</a:t>
            </a:r>
            <a:r>
              <a:rPr lang="en-US" altLang="ja-JP" dirty="0"/>
              <a:t>)5 keV</a:t>
            </a:r>
            <a:r>
              <a:rPr lang="ja-JP" altLang="en-US" dirty="0"/>
              <a:t>および</a:t>
            </a:r>
            <a:r>
              <a:rPr lang="en-US" altLang="ja-JP" dirty="0"/>
              <a:t>1 MeV</a:t>
            </a:r>
            <a:r>
              <a:rPr lang="ja-JP" altLang="en-US" dirty="0"/>
              <a:t>の運動エネルギーでダイヤモンドに注入された窒素イオンの</a:t>
            </a:r>
            <a:r>
              <a:rPr lang="en-US" altLang="ja-JP" dirty="0"/>
              <a:t>SRIM(Stopping and range of ions in matter)</a:t>
            </a:r>
            <a:r>
              <a:rPr lang="ja-JP" altLang="en-US" dirty="0"/>
              <a:t>シミュレーション</a:t>
            </a:r>
            <a:r>
              <a:rPr lang="en-US" altLang="ja-JP" dirty="0"/>
              <a:t>(</a:t>
            </a:r>
            <a:r>
              <a:rPr lang="ja-JP" altLang="en-US" dirty="0"/>
              <a:t>軌道</a:t>
            </a:r>
            <a:r>
              <a:rPr lang="en-US" altLang="ja-JP" dirty="0"/>
              <a:t>)</a:t>
            </a:r>
            <a:r>
              <a:rPr lang="ja-JP" altLang="en-US" dirty="0"/>
              <a:t>。</a:t>
            </a:r>
            <a:endParaRPr lang="en-US" altLang="ja-JP" dirty="0"/>
          </a:p>
          <a:p>
            <a:r>
              <a:rPr lang="ja-JP" altLang="en-US" dirty="0"/>
              <a:t>これは、</a:t>
            </a:r>
            <a:r>
              <a:rPr lang="ja-JP" altLang="en-US" dirty="0">
                <a:highlight>
                  <a:srgbClr val="FFFF00"/>
                </a:highlight>
              </a:rPr>
              <a:t>イオンエネルギーとともにイオンのはぐれが増加する</a:t>
            </a:r>
            <a:r>
              <a:rPr lang="ja-JP" altLang="en-US" dirty="0"/>
              <a:t>ことをはっきりと示しています。</a:t>
            </a:r>
            <a:endParaRPr lang="en-US" altLang="ja-JP" dirty="0"/>
          </a:p>
          <a:p>
            <a:r>
              <a:rPr lang="ja-JP" altLang="en-US" dirty="0"/>
              <a:t>その結果、ターゲットマトリックス</a:t>
            </a:r>
            <a:r>
              <a:rPr lang="en-US" altLang="ja-JP" dirty="0"/>
              <a:t>(</a:t>
            </a:r>
            <a:r>
              <a:rPr lang="ja-JP" altLang="en-US" dirty="0"/>
              <a:t>この場合はダイヤモンド</a:t>
            </a:r>
            <a:r>
              <a:rPr lang="en-US" altLang="ja-JP" dirty="0"/>
              <a:t>)</a:t>
            </a:r>
            <a:r>
              <a:rPr lang="ja-JP" altLang="en-US" dirty="0"/>
              <a:t>で</a:t>
            </a:r>
            <a:r>
              <a:rPr lang="ja-JP" altLang="en-US" dirty="0">
                <a:highlight>
                  <a:srgbClr val="FFFF00"/>
                </a:highlight>
              </a:rPr>
              <a:t>高い空間分解能を達成するためには、低エネルギーイオン注入</a:t>
            </a:r>
            <a:r>
              <a:rPr lang="ja-JP" altLang="en-US" dirty="0"/>
              <a:t>が好まれます</a:t>
            </a:r>
            <a:endParaRPr lang="en-US" altLang="ja-JP" dirty="0"/>
          </a:p>
          <a:p>
            <a:r>
              <a:rPr lang="en-US" altLang="ja-JP" dirty="0"/>
              <a:t>(</a:t>
            </a:r>
            <a:r>
              <a:rPr lang="en-US" altLang="ja-JP" b="1" dirty="0"/>
              <a:t>b</a:t>
            </a:r>
            <a:r>
              <a:rPr lang="en-US" altLang="ja-JP" dirty="0"/>
              <a:t>)</a:t>
            </a:r>
            <a:r>
              <a:rPr lang="ja-JP" altLang="en-US" dirty="0"/>
              <a:t>線量サイズ</a:t>
            </a:r>
            <a:r>
              <a:rPr lang="en-US" altLang="ja-JP" dirty="0"/>
              <a:t>1×10</a:t>
            </a:r>
            <a:r>
              <a:rPr lang="ja-JP" altLang="en-US" dirty="0"/>
              <a:t>で計算された</a:t>
            </a:r>
            <a:r>
              <a:rPr lang="en-US" altLang="ja-JP" dirty="0"/>
              <a:t>5keV</a:t>
            </a:r>
            <a:r>
              <a:rPr lang="ja-JP" altLang="en-US" dirty="0"/>
              <a:t>窒素原子の濃度の深さプロファイル</a:t>
            </a:r>
            <a:r>
              <a:rPr lang="en-US" altLang="ja-JP" baseline="30000" dirty="0"/>
              <a:t>12</a:t>
            </a:r>
            <a:r>
              <a:rPr lang="ja-JP" altLang="en-US" dirty="0"/>
              <a:t>センチメートル</a:t>
            </a:r>
            <a:r>
              <a:rPr lang="ja-JP" altLang="en-US" baseline="30000" dirty="0"/>
              <a:t>−</a:t>
            </a:r>
            <a:r>
              <a:rPr lang="en-US" altLang="ja-JP" baseline="30000" dirty="0"/>
              <a:t>2</a:t>
            </a:r>
          </a:p>
          <a:p>
            <a:r>
              <a:rPr lang="en-US" altLang="ja-JP" dirty="0"/>
              <a:t>(</a:t>
            </a:r>
            <a:r>
              <a:rPr lang="en-US" altLang="ja-JP" b="1" dirty="0"/>
              <a:t>c</a:t>
            </a:r>
            <a:r>
              <a:rPr lang="en-US" altLang="ja-JP" dirty="0"/>
              <a:t>)</a:t>
            </a:r>
            <a:r>
              <a:rPr lang="ja-JP" altLang="en-US" dirty="0"/>
              <a:t>同じ線量サイズで計算された</a:t>
            </a:r>
            <a:r>
              <a:rPr lang="en-US" altLang="ja-JP" dirty="0"/>
              <a:t>1MeV</a:t>
            </a:r>
            <a:r>
              <a:rPr lang="ja-JP" altLang="en-US" dirty="0"/>
              <a:t>窒素原子の濃度の深さプロファイル。</a:t>
            </a:r>
            <a:endParaRPr lang="en-US" altLang="ja-JP" dirty="0"/>
          </a:p>
        </p:txBody>
      </p:sp>
    </p:spTree>
    <p:extLst>
      <p:ext uri="{BB962C8B-B14F-4D97-AF65-F5344CB8AC3E}">
        <p14:creationId xmlns:p14="http://schemas.microsoft.com/office/powerpoint/2010/main" val="1518237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743AE35-583F-89BE-F4B7-850A3377E114}"/>
              </a:ext>
            </a:extLst>
          </p:cNvPr>
          <p:cNvSpPr>
            <a:spLocks noGrp="1"/>
          </p:cNvSpPr>
          <p:nvPr>
            <p:ph idx="1"/>
          </p:nvPr>
        </p:nvSpPr>
        <p:spPr>
          <a:xfrm>
            <a:off x="640080" y="1186543"/>
            <a:ext cx="10890928" cy="5013089"/>
          </a:xfrm>
        </p:spPr>
        <p:txBody>
          <a:bodyPr/>
          <a:lstStyle/>
          <a:p>
            <a:r>
              <a:rPr lang="ja-JP" altLang="en-US" b="1" dirty="0"/>
              <a:t>図 </a:t>
            </a:r>
            <a:r>
              <a:rPr lang="en-US" altLang="ja-JP" b="1" dirty="0"/>
              <a:t>6.</a:t>
            </a:r>
            <a:r>
              <a:rPr lang="en-US" altLang="ja-JP" dirty="0"/>
              <a:t>SRIM</a:t>
            </a:r>
            <a:r>
              <a:rPr lang="ja-JP" altLang="en-US" dirty="0"/>
              <a:t>ソフトウェアシミュレーションの結果は、入射イオンの運動エネルギーの関数として、ダイヤモンド格子中の低エネルギー</a:t>
            </a:r>
            <a:r>
              <a:rPr lang="en-US" altLang="ja-JP" dirty="0"/>
              <a:t>(5keV</a:t>
            </a:r>
            <a:r>
              <a:rPr lang="ja-JP" altLang="en-US" dirty="0"/>
              <a:t>以下</a:t>
            </a:r>
            <a:r>
              <a:rPr lang="en-US" altLang="ja-JP" dirty="0"/>
              <a:t>)</a:t>
            </a:r>
            <a:r>
              <a:rPr lang="ja-JP" altLang="en-US" dirty="0"/>
              <a:t>窒素イオンの空間分布</a:t>
            </a:r>
            <a:r>
              <a:rPr lang="en-US" altLang="ja-JP" dirty="0"/>
              <a:t>(</a:t>
            </a:r>
            <a:r>
              <a:rPr lang="ja-JP" altLang="en-US" dirty="0"/>
              <a:t>浸透深さ</a:t>
            </a:r>
            <a:r>
              <a:rPr lang="en-US" altLang="ja-JP" dirty="0"/>
              <a:t>(nm))</a:t>
            </a:r>
            <a:r>
              <a:rPr lang="ja-JP" altLang="en-US" dirty="0"/>
              <a:t>を示しています。</a:t>
            </a:r>
            <a:endParaRPr lang="en-US" altLang="ja-JP" dirty="0"/>
          </a:p>
          <a:p>
            <a:endParaRPr lang="en-US" altLang="ja-JP" dirty="0"/>
          </a:p>
          <a:p>
            <a:endParaRPr lang="en-US" altLang="ja-JP" dirty="0"/>
          </a:p>
          <a:p>
            <a:endParaRPr kumimoji="1" lang="en-US" altLang="ja-JP" dirty="0"/>
          </a:p>
          <a:p>
            <a:endParaRPr kumimoji="1" lang="ja-JP" altLang="en-US" dirty="0"/>
          </a:p>
        </p:txBody>
      </p:sp>
      <p:pic>
        <p:nvPicPr>
          <p:cNvPr id="19458" name="Picture 2" descr="JMMP 01 00006 g006 550">
            <a:extLst>
              <a:ext uri="{FF2B5EF4-FFF2-40B4-BE49-F238E27FC236}">
                <a16:creationId xmlns:a16="http://schemas.microsoft.com/office/drawing/2014/main" id="{633FCEF9-C549-3621-4D26-EA161B8E34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1827" y="2600396"/>
            <a:ext cx="7718323" cy="3985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083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C91AAC-904D-4A80-1683-CF85C883D680}"/>
              </a:ext>
            </a:extLst>
          </p:cNvPr>
          <p:cNvSpPr>
            <a:spLocks noGrp="1"/>
          </p:cNvSpPr>
          <p:nvPr>
            <p:ph type="title"/>
          </p:nvPr>
        </p:nvSpPr>
        <p:spPr/>
        <p:txBody>
          <a:bodyPr/>
          <a:lstStyle/>
          <a:p>
            <a:r>
              <a:rPr kumimoji="1" lang="ja-JP" altLang="en-US" dirty="0"/>
              <a:t>イオンチャネリング</a:t>
            </a:r>
          </a:p>
        </p:txBody>
      </p:sp>
      <p:sp>
        <p:nvSpPr>
          <p:cNvPr id="3" name="コンテンツ プレースホルダー 2">
            <a:extLst>
              <a:ext uri="{FF2B5EF4-FFF2-40B4-BE49-F238E27FC236}">
                <a16:creationId xmlns:a16="http://schemas.microsoft.com/office/drawing/2014/main" id="{7357FC80-A421-C100-7273-482CD56E9AC8}"/>
              </a:ext>
            </a:extLst>
          </p:cNvPr>
          <p:cNvSpPr>
            <a:spLocks noGrp="1"/>
          </p:cNvSpPr>
          <p:nvPr>
            <p:ph idx="1"/>
          </p:nvPr>
        </p:nvSpPr>
        <p:spPr>
          <a:xfrm>
            <a:off x="640080" y="2231571"/>
            <a:ext cx="10890928" cy="3968061"/>
          </a:xfrm>
        </p:spPr>
        <p:txBody>
          <a:bodyPr/>
          <a:lstStyle/>
          <a:p>
            <a:r>
              <a:rPr lang="ja-JP" altLang="en-US" b="1" dirty="0"/>
              <a:t>図 </a:t>
            </a:r>
            <a:r>
              <a:rPr lang="en-US" altLang="ja-JP" b="1" dirty="0"/>
              <a:t>7.</a:t>
            </a:r>
            <a:r>
              <a:rPr lang="en-US" altLang="ja-JP" dirty="0"/>
              <a:t>(</a:t>
            </a:r>
            <a:r>
              <a:rPr lang="en-US" altLang="ja-JP" b="1" dirty="0"/>
              <a:t>a</a:t>
            </a:r>
            <a:r>
              <a:rPr lang="en-US" altLang="ja-JP" dirty="0"/>
              <a:t>)</a:t>
            </a:r>
            <a:r>
              <a:rPr lang="ja-JP" altLang="en-US" dirty="0"/>
              <a:t>ダイヤモンド</a:t>
            </a:r>
            <a:r>
              <a:rPr lang="en-US" altLang="ja-JP" dirty="0"/>
              <a:t>(100)</a:t>
            </a:r>
            <a:r>
              <a:rPr lang="ja-JP" altLang="en-US" dirty="0"/>
              <a:t>および</a:t>
            </a:r>
            <a:r>
              <a:rPr lang="en-US" altLang="ja-JP" dirty="0"/>
              <a:t>(111)</a:t>
            </a:r>
            <a:r>
              <a:rPr lang="ja-JP" altLang="en-US" dirty="0"/>
              <a:t>中の低エネルギー窒素イオンの臨界角。</a:t>
            </a:r>
            <a:endParaRPr lang="en-US" altLang="ja-JP" dirty="0"/>
          </a:p>
          <a:p>
            <a:r>
              <a:rPr lang="en-US" altLang="ja-JP" dirty="0"/>
              <a:t>(</a:t>
            </a:r>
            <a:r>
              <a:rPr lang="en-US" altLang="ja-JP" b="1" dirty="0"/>
              <a:t>b</a:t>
            </a:r>
            <a:r>
              <a:rPr lang="en-US" altLang="ja-JP" dirty="0"/>
              <a:t>)</a:t>
            </a:r>
            <a:r>
              <a:rPr lang="ja-JP" altLang="en-US" dirty="0"/>
              <a:t>ダイヤモンド</a:t>
            </a:r>
            <a:r>
              <a:rPr lang="en-US" altLang="ja-JP" dirty="0"/>
              <a:t>(100)</a:t>
            </a:r>
            <a:r>
              <a:rPr lang="ja-JP" altLang="en-US" dirty="0"/>
              <a:t>および</a:t>
            </a:r>
            <a:r>
              <a:rPr lang="en-US" altLang="ja-JP" dirty="0"/>
              <a:t>(111)</a:t>
            </a:r>
            <a:r>
              <a:rPr lang="ja-JP" altLang="en-US" dirty="0"/>
              <a:t>中のチャネルイオンの割合</a:t>
            </a:r>
            <a:endParaRPr kumimoji="1" lang="ja-JP" altLang="en-US" dirty="0"/>
          </a:p>
        </p:txBody>
      </p:sp>
      <p:pic>
        <p:nvPicPr>
          <p:cNvPr id="20486" name="Picture 6" descr="JMMP 01 00006 g007 550">
            <a:extLst>
              <a:ext uri="{FF2B5EF4-FFF2-40B4-BE49-F238E27FC236}">
                <a16:creationId xmlns:a16="http://schemas.microsoft.com/office/drawing/2014/main" id="{42D17384-05CC-1D2B-5FB3-FB8C6430FC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764" y="3328851"/>
            <a:ext cx="9069782" cy="3347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370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20AD60A-6CA6-D927-0348-F979EAFA784C}"/>
              </a:ext>
            </a:extLst>
          </p:cNvPr>
          <p:cNvSpPr>
            <a:spLocks noGrp="1"/>
          </p:cNvSpPr>
          <p:nvPr>
            <p:ph idx="1"/>
          </p:nvPr>
        </p:nvSpPr>
        <p:spPr>
          <a:xfrm>
            <a:off x="640080" y="1230086"/>
            <a:ext cx="10890928" cy="4969546"/>
          </a:xfrm>
        </p:spPr>
        <p:txBody>
          <a:bodyPr/>
          <a:lstStyle/>
          <a:p>
            <a:r>
              <a:rPr lang="ja-JP" altLang="en-US" dirty="0"/>
              <a:t>特定の結晶軸では、特定の角度内に入るイオンのみがチャネリング列を貫通できます。この角度は臨界角度と呼ばれます。</a:t>
            </a:r>
            <a:endParaRPr lang="en-US" altLang="ja-JP" dirty="0"/>
          </a:p>
          <a:p>
            <a:r>
              <a:rPr lang="ja-JP" altLang="en-US" dirty="0"/>
              <a:t>イオンの速度が下がると、チャネリングもいわゆる臨界イオンエネルギー以下では発生しなくなります。</a:t>
            </a:r>
            <a:endParaRPr lang="en-US" altLang="ja-JP" dirty="0"/>
          </a:p>
          <a:p>
            <a:r>
              <a:rPr lang="ja-JP" altLang="en-US" b="1" dirty="0">
                <a:hlinkClick r:id="rId2"/>
              </a:rPr>
              <a:t>図</a:t>
            </a:r>
            <a:r>
              <a:rPr lang="en-US" altLang="ja-JP" b="1" dirty="0">
                <a:hlinkClick r:id="rId2"/>
              </a:rPr>
              <a:t>7a</a:t>
            </a:r>
            <a:r>
              <a:rPr lang="ja-JP" altLang="en-US" dirty="0"/>
              <a:t>は、</a:t>
            </a:r>
            <a:r>
              <a:rPr lang="en-US" altLang="ja-JP" dirty="0"/>
              <a:t>(100)</a:t>
            </a:r>
            <a:r>
              <a:rPr lang="ja-JP" altLang="en-US" dirty="0"/>
              <a:t>および</a:t>
            </a:r>
            <a:r>
              <a:rPr lang="en-US" altLang="ja-JP" dirty="0"/>
              <a:t>(111)</a:t>
            </a:r>
            <a:r>
              <a:rPr lang="ja-JP" altLang="en-US" dirty="0"/>
              <a:t>表面方位について、窒素イオンがダイヤモンドに入射する臨界角を示しています。低エネルギーでは臨界角が非常に大きくなることがわかります。したがって、これらのエネルギーでは、イオンビームとターゲットとの間に大きなミスアライメントがある場合でも、チャネル化されたイオンの大部分が予想されます。</a:t>
            </a:r>
            <a:endParaRPr lang="en-US" altLang="ja-JP" dirty="0"/>
          </a:p>
          <a:p>
            <a:r>
              <a:rPr lang="ja-JP" altLang="en-US" dirty="0"/>
              <a:t>さらに低い運動イオンエネルギーでは、チャネリングは発生しなくなります。したがって、臨界角では適切な結果は得られません。</a:t>
            </a:r>
            <a:endParaRPr lang="en-US" altLang="ja-JP" dirty="0"/>
          </a:p>
          <a:p>
            <a:r>
              <a:rPr lang="ja-JP" altLang="en-US" b="1" dirty="0">
                <a:hlinkClick r:id="rId2"/>
              </a:rPr>
              <a:t>図</a:t>
            </a:r>
            <a:r>
              <a:rPr lang="en-US" altLang="ja-JP" b="1" dirty="0">
                <a:hlinkClick r:id="rId2"/>
              </a:rPr>
              <a:t>7b</a:t>
            </a:r>
            <a:r>
              <a:rPr lang="ja-JP" altLang="en-US" dirty="0"/>
              <a:t>は、</a:t>
            </a:r>
            <a:r>
              <a:rPr lang="en-US" altLang="ja-JP" dirty="0"/>
              <a:t>(100)</a:t>
            </a:r>
            <a:r>
              <a:rPr lang="ja-JP" altLang="en-US" dirty="0"/>
              <a:t>および</a:t>
            </a:r>
            <a:r>
              <a:rPr lang="en-US" altLang="ja-JP" dirty="0"/>
              <a:t>(111)</a:t>
            </a:r>
            <a:r>
              <a:rPr lang="ja-JP" altLang="en-US" dirty="0"/>
              <a:t>ダイヤモンド中の窒素の場合のチャネルイオンの期待される分率を示しています。その結果、チャネリングのための臨界イオンエネルギーは</a:t>
            </a:r>
            <a:r>
              <a:rPr lang="en-US" altLang="ja-JP" dirty="0"/>
              <a:t>700eV</a:t>
            </a:r>
            <a:r>
              <a:rPr lang="ja-JP" altLang="en-US" dirty="0"/>
              <a:t>、</a:t>
            </a:r>
            <a:r>
              <a:rPr lang="en-US" altLang="ja-JP" dirty="0"/>
              <a:t>400eV</a:t>
            </a:r>
            <a:r>
              <a:rPr lang="ja-JP" altLang="en-US" dirty="0"/>
              <a:t>であることがわかった。</a:t>
            </a:r>
            <a:endParaRPr kumimoji="1" lang="ja-JP" altLang="en-US" dirty="0"/>
          </a:p>
        </p:txBody>
      </p:sp>
    </p:spTree>
    <p:extLst>
      <p:ext uri="{BB962C8B-B14F-4D97-AF65-F5344CB8AC3E}">
        <p14:creationId xmlns:p14="http://schemas.microsoft.com/office/powerpoint/2010/main" val="3605703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0E6576-62AC-7016-ED1A-FCFDCC82E482}"/>
              </a:ext>
            </a:extLst>
          </p:cNvPr>
          <p:cNvSpPr>
            <a:spLocks noGrp="1"/>
          </p:cNvSpPr>
          <p:nvPr>
            <p:ph type="title"/>
          </p:nvPr>
        </p:nvSpPr>
        <p:spPr>
          <a:xfrm>
            <a:off x="650535" y="1068978"/>
            <a:ext cx="10890929" cy="1097280"/>
          </a:xfrm>
        </p:spPr>
        <p:txBody>
          <a:bodyPr/>
          <a:lstStyle/>
          <a:p>
            <a:pPr algn="ctr"/>
            <a:r>
              <a:rPr kumimoji="1" lang="ja-JP" altLang="en-US" dirty="0"/>
              <a:t>表面電荷の蓄積</a:t>
            </a:r>
          </a:p>
        </p:txBody>
      </p:sp>
      <p:sp>
        <p:nvSpPr>
          <p:cNvPr id="3" name="コンテンツ プレースホルダー 2">
            <a:extLst>
              <a:ext uri="{FF2B5EF4-FFF2-40B4-BE49-F238E27FC236}">
                <a16:creationId xmlns:a16="http://schemas.microsoft.com/office/drawing/2014/main" id="{C64A66E2-1229-7A92-505F-9FABD10D7F37}"/>
              </a:ext>
            </a:extLst>
          </p:cNvPr>
          <p:cNvSpPr>
            <a:spLocks noGrp="1"/>
          </p:cNvSpPr>
          <p:nvPr>
            <p:ph idx="1"/>
          </p:nvPr>
        </p:nvSpPr>
        <p:spPr>
          <a:xfrm>
            <a:off x="781595" y="1894115"/>
            <a:ext cx="10890928" cy="4011603"/>
          </a:xfrm>
        </p:spPr>
        <p:txBody>
          <a:bodyPr/>
          <a:lstStyle/>
          <a:p>
            <a:r>
              <a:rPr lang="ja-JP" altLang="en-US" dirty="0"/>
              <a:t>ダイヤモンドは非常に広いバンドギャップ</a:t>
            </a:r>
            <a:r>
              <a:rPr lang="en-US" altLang="ja-JP" dirty="0"/>
              <a:t>(5.5 eV)</a:t>
            </a:r>
            <a:r>
              <a:rPr lang="ja-JP" altLang="en-US" dirty="0"/>
              <a:t>材料で、非常に高い抵抗率</a:t>
            </a:r>
            <a:r>
              <a:rPr lang="en-US" altLang="ja-JP" dirty="0"/>
              <a:t>(10</a:t>
            </a:r>
            <a:r>
              <a:rPr lang="en-US" altLang="ja-JP" baseline="30000" dirty="0"/>
              <a:t>16</a:t>
            </a:r>
            <a:r>
              <a:rPr lang="en-US" altLang="ja-JP" dirty="0"/>
              <a:t>ohm-cm) </a:t>
            </a:r>
            <a:r>
              <a:rPr lang="ja-JP" altLang="en-US" dirty="0"/>
              <a:t>。これにより、移植プロセス中に複雑さが生じます。</a:t>
            </a:r>
            <a:endParaRPr lang="en-US" altLang="ja-JP" dirty="0"/>
          </a:p>
          <a:p>
            <a:r>
              <a:rPr lang="ja-JP" altLang="en-US" dirty="0"/>
              <a:t>非常に高い抵抗率でサンプルのイオン注入中に表面を充電できます。</a:t>
            </a:r>
            <a:endParaRPr lang="en-US" altLang="ja-JP" dirty="0"/>
          </a:p>
          <a:p>
            <a:r>
              <a:rPr lang="ja-JP" altLang="en-US" dirty="0"/>
              <a:t>このプロセスでは、電荷の蓄積により、非常に高い電位が蓄積される可能性があります。</a:t>
            </a:r>
            <a:endParaRPr lang="en-US" altLang="ja-JP" dirty="0"/>
          </a:p>
          <a:p>
            <a:r>
              <a:rPr lang="ja-JP" altLang="en-US" dirty="0"/>
              <a:t>この電荷蓄積プロセスは、特に低エネルギーイオンの場合、非常に有害になる可能性があります</a:t>
            </a:r>
            <a:r>
              <a:rPr lang="en-US" altLang="ja-JP" dirty="0"/>
              <a:t>[</a:t>
            </a:r>
            <a:r>
              <a:rPr lang="en-US" altLang="ja-JP" b="1" dirty="0">
                <a:hlinkClick r:id="rId2"/>
              </a:rPr>
              <a:t>40</a:t>
            </a:r>
            <a:r>
              <a:rPr lang="en-US" altLang="ja-JP" dirty="0"/>
              <a:t>]</a:t>
            </a:r>
            <a:r>
              <a:rPr lang="ja-JP" altLang="en-US" dirty="0"/>
              <a:t>。ローレンツ力により、低速の低エネルギーイオンは元の軌道から簡単に逸脱する可能性があります。その結果、空間分解能が低下し、着床歩留まりが混乱します。</a:t>
            </a:r>
            <a:endParaRPr lang="en-US" altLang="ja-JP" dirty="0"/>
          </a:p>
          <a:p>
            <a:r>
              <a:rPr lang="en-US" altLang="ja-JP" dirty="0"/>
              <a:t>[</a:t>
            </a:r>
            <a:r>
              <a:rPr lang="ja-JP" altLang="en-US" dirty="0"/>
              <a:t>対策</a:t>
            </a:r>
            <a:r>
              <a:rPr lang="en-US" altLang="ja-JP" dirty="0"/>
              <a:t>](1)</a:t>
            </a:r>
            <a:r>
              <a:rPr lang="ja-JP" altLang="en-US" dirty="0"/>
              <a:t>注入前にターゲットダイヤモンドサンプル上に薄い導電層を堆積させることによって回避できます。</a:t>
            </a:r>
            <a:r>
              <a:rPr lang="en-US" altLang="ja-JP" dirty="0"/>
              <a:t>(2)</a:t>
            </a:r>
            <a:r>
              <a:rPr lang="ja-JP" altLang="en-US" dirty="0"/>
              <a:t>サンプルを電子シャワーにさらす。または</a:t>
            </a:r>
            <a:r>
              <a:rPr lang="en-US" altLang="ja-JP" dirty="0"/>
              <a:t>(3)</a:t>
            </a:r>
            <a:r>
              <a:rPr lang="ja-JP" altLang="en-US" dirty="0"/>
              <a:t>ダイヤモンド表面を水素で終端する</a:t>
            </a:r>
            <a:r>
              <a:rPr lang="en-US" altLang="ja-JP" dirty="0"/>
              <a:t>(</a:t>
            </a:r>
            <a:r>
              <a:rPr lang="ja-JP" altLang="en-US" dirty="0"/>
              <a:t>表面の導電率を高めるため</a:t>
            </a:r>
            <a:r>
              <a:rPr lang="en-US" altLang="ja-JP" dirty="0"/>
              <a:t>)</a:t>
            </a:r>
            <a:r>
              <a:rPr lang="ja-JP" altLang="en-US" dirty="0"/>
              <a:t>。</a:t>
            </a:r>
            <a:endParaRPr kumimoji="1" lang="en-US" altLang="ja-JP" dirty="0"/>
          </a:p>
          <a:p>
            <a:endParaRPr kumimoji="1" lang="en-US" altLang="ja-JP" dirty="0"/>
          </a:p>
          <a:p>
            <a:endParaRPr kumimoji="1" lang="en-US" altLang="ja-JP" dirty="0"/>
          </a:p>
          <a:p>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2492249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B91CAD-2C14-6B7F-CAB1-798EC456B3FE}"/>
              </a:ext>
            </a:extLst>
          </p:cNvPr>
          <p:cNvSpPr>
            <a:spLocks noGrp="1"/>
          </p:cNvSpPr>
          <p:nvPr>
            <p:ph type="title"/>
          </p:nvPr>
        </p:nvSpPr>
        <p:spPr/>
        <p:txBody>
          <a:bodyPr/>
          <a:lstStyle/>
          <a:p>
            <a:r>
              <a:rPr lang="en-US" altLang="ja-JP" dirty="0"/>
              <a:t>5. </a:t>
            </a:r>
            <a:r>
              <a:rPr lang="ja-JP" altLang="en-US" b="1" dirty="0"/>
              <a:t>アニール処理（加熱処理）</a:t>
            </a:r>
            <a:endParaRPr kumimoji="1" lang="ja-JP" altLang="en-US" dirty="0"/>
          </a:p>
        </p:txBody>
      </p:sp>
      <p:sp>
        <p:nvSpPr>
          <p:cNvPr id="3" name="コンテンツ プレースホルダー 2">
            <a:extLst>
              <a:ext uri="{FF2B5EF4-FFF2-40B4-BE49-F238E27FC236}">
                <a16:creationId xmlns:a16="http://schemas.microsoft.com/office/drawing/2014/main" id="{520E5A3B-F3DB-01ED-2527-8796B8406EEC}"/>
              </a:ext>
            </a:extLst>
          </p:cNvPr>
          <p:cNvSpPr>
            <a:spLocks noGrp="1"/>
          </p:cNvSpPr>
          <p:nvPr>
            <p:ph idx="1"/>
          </p:nvPr>
        </p:nvSpPr>
        <p:spPr/>
        <p:txBody>
          <a:bodyPr/>
          <a:lstStyle/>
          <a:p>
            <a:r>
              <a:rPr kumimoji="1" lang="ja-JP" altLang="en-US" dirty="0"/>
              <a:t>目的：注入でできた欠陥を癒やし、</a:t>
            </a:r>
            <a:r>
              <a:rPr kumimoji="1" lang="en-US" altLang="ja-JP" dirty="0"/>
              <a:t>NV</a:t>
            </a:r>
            <a:r>
              <a:rPr kumimoji="1" lang="ja-JP" altLang="en-US" dirty="0"/>
              <a:t>を形成</a:t>
            </a:r>
            <a:endParaRPr kumimoji="1" lang="en-US" altLang="ja-JP" dirty="0"/>
          </a:p>
          <a:p>
            <a:r>
              <a:rPr kumimoji="1" lang="ja-JP" altLang="en-US" dirty="0"/>
              <a:t>温度：</a:t>
            </a:r>
            <a:r>
              <a:rPr kumimoji="1" lang="en-US" altLang="ja-JP" dirty="0"/>
              <a:t>800–1000°C</a:t>
            </a:r>
            <a:r>
              <a:rPr kumimoji="1" lang="ja-JP" altLang="en-US" dirty="0"/>
              <a:t>が一般的。</a:t>
            </a:r>
            <a:r>
              <a:rPr kumimoji="1" lang="en-US" altLang="ja-JP" dirty="0"/>
              <a:t>1000°C</a:t>
            </a:r>
            <a:r>
              <a:rPr kumimoji="1" lang="ja-JP" altLang="en-US" dirty="0"/>
              <a:t>前後で</a:t>
            </a:r>
            <a:r>
              <a:rPr kumimoji="1" lang="en-US" altLang="ja-JP" dirty="0"/>
              <a:t>NV</a:t>
            </a:r>
            <a:r>
              <a:rPr kumimoji="1" lang="ja-JP" altLang="en-US" dirty="0"/>
              <a:t>形成と欠陥除去のバランスが良い。</a:t>
            </a:r>
            <a:endParaRPr kumimoji="1" lang="en-US" altLang="ja-JP" dirty="0"/>
          </a:p>
          <a:p>
            <a:r>
              <a:rPr kumimoji="1" lang="ja-JP" altLang="en-US" dirty="0"/>
              <a:t>注意点：加熱により不安定な欠陥（</a:t>
            </a:r>
            <a:r>
              <a:rPr kumimoji="1" lang="en-US" altLang="ja-JP" dirty="0"/>
              <a:t>divacancy</a:t>
            </a:r>
            <a:r>
              <a:rPr kumimoji="1" lang="ja-JP" altLang="en-US" dirty="0"/>
              <a:t>等）が発生することがある。</a:t>
            </a:r>
          </a:p>
        </p:txBody>
      </p:sp>
    </p:spTree>
    <p:extLst>
      <p:ext uri="{BB962C8B-B14F-4D97-AF65-F5344CB8AC3E}">
        <p14:creationId xmlns:p14="http://schemas.microsoft.com/office/powerpoint/2010/main" val="1518967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2D53BCD-AC69-4A85-73CE-E323E44A817F}"/>
              </a:ext>
            </a:extLst>
          </p:cNvPr>
          <p:cNvSpPr>
            <a:spLocks noGrp="1"/>
          </p:cNvSpPr>
          <p:nvPr>
            <p:ph idx="1"/>
          </p:nvPr>
        </p:nvSpPr>
        <p:spPr>
          <a:xfrm>
            <a:off x="640080" y="1175657"/>
            <a:ext cx="10890928" cy="5023975"/>
          </a:xfrm>
        </p:spPr>
        <p:txBody>
          <a:bodyPr/>
          <a:lstStyle/>
          <a:p>
            <a:r>
              <a:rPr lang="en-US" altLang="ja-JP" dirty="0"/>
              <a:t>1100K</a:t>
            </a:r>
            <a:r>
              <a:rPr lang="ja-JP" altLang="en-US" dirty="0"/>
              <a:t>でアニール処理を行った後のダイヤモンド格子中の広範囲の初期窒素濃度にわたる欠陥濃度</a:t>
            </a:r>
            <a:endParaRPr lang="en-US" altLang="ja-JP" dirty="0"/>
          </a:p>
          <a:p>
            <a:r>
              <a:rPr lang="en-US" altLang="ja-JP" dirty="0"/>
              <a:t>(</a:t>
            </a:r>
            <a:r>
              <a:rPr lang="en-US" altLang="ja-JP" b="1" dirty="0"/>
              <a:t>a</a:t>
            </a:r>
            <a:r>
              <a:rPr lang="en-US" altLang="ja-JP" dirty="0"/>
              <a:t>)</a:t>
            </a:r>
            <a:r>
              <a:rPr lang="ja-JP" altLang="en-US" dirty="0"/>
              <a:t>は</a:t>
            </a:r>
            <a:r>
              <a:rPr lang="en-US" altLang="ja-JP" dirty="0"/>
              <a:t>Ns(+)</a:t>
            </a:r>
            <a:r>
              <a:rPr lang="ja-JP" altLang="en-US" dirty="0"/>
              <a:t>、</a:t>
            </a:r>
            <a:r>
              <a:rPr lang="en-US" altLang="ja-JP" dirty="0"/>
              <a:t>Ns(0)</a:t>
            </a:r>
            <a:r>
              <a:rPr lang="ja-JP" altLang="en-US" dirty="0"/>
              <a:t>、</a:t>
            </a:r>
            <a:r>
              <a:rPr lang="en-US" altLang="ja-JP" dirty="0"/>
              <a:t>Ns(−)</a:t>
            </a:r>
            <a:r>
              <a:rPr lang="ja-JP" altLang="en-US" dirty="0"/>
              <a:t>、</a:t>
            </a:r>
            <a:r>
              <a:rPr lang="en-US" altLang="ja-JP" dirty="0"/>
              <a:t>NV(−)</a:t>
            </a:r>
            <a:r>
              <a:rPr lang="ja-JP" altLang="en-US" dirty="0"/>
              <a:t>の欠陥の濃度、</a:t>
            </a:r>
            <a:endParaRPr lang="en-US" altLang="ja-JP" dirty="0"/>
          </a:p>
          <a:p>
            <a:r>
              <a:rPr lang="en-US" altLang="ja-JP" dirty="0"/>
              <a:t>(</a:t>
            </a:r>
            <a:r>
              <a:rPr lang="en-US" altLang="ja-JP" b="1" dirty="0"/>
              <a:t>b</a:t>
            </a:r>
            <a:r>
              <a:rPr lang="en-US" altLang="ja-JP" dirty="0"/>
              <a:t>)</a:t>
            </a:r>
            <a:r>
              <a:rPr lang="ja-JP" altLang="en-US" dirty="0"/>
              <a:t>は</a:t>
            </a:r>
            <a:r>
              <a:rPr lang="en-US" altLang="ja-JP" dirty="0"/>
              <a:t>Ns(+)</a:t>
            </a:r>
            <a:r>
              <a:rPr lang="ja-JP" altLang="en-US" dirty="0"/>
              <a:t>、</a:t>
            </a:r>
            <a:r>
              <a:rPr lang="en-US" altLang="ja-JP" dirty="0"/>
              <a:t>N</a:t>
            </a:r>
            <a:r>
              <a:rPr lang="ja-JP" altLang="en-US" dirty="0"/>
              <a:t>の濃度を示す</a:t>
            </a:r>
            <a:r>
              <a:rPr lang="en-US" altLang="ja-JP" baseline="-25000" dirty="0"/>
              <a:t>2</a:t>
            </a:r>
            <a:r>
              <a:rPr lang="en-US" altLang="ja-JP" dirty="0"/>
              <a:t>(0)</a:t>
            </a:r>
            <a:r>
              <a:rPr lang="ja-JP" altLang="en-US" dirty="0"/>
              <a:t>、</a:t>
            </a:r>
            <a:r>
              <a:rPr lang="en-US" altLang="ja-JP" dirty="0"/>
              <a:t>N</a:t>
            </a:r>
            <a:r>
              <a:rPr lang="en-US" altLang="ja-JP" baseline="-25000" dirty="0"/>
              <a:t>2</a:t>
            </a:r>
            <a:r>
              <a:rPr lang="en-US" altLang="ja-JP" dirty="0"/>
              <a:t>V(0) </a:t>
            </a:r>
            <a:r>
              <a:rPr lang="ja-JP" altLang="en-US" dirty="0"/>
              <a:t>および </a:t>
            </a:r>
            <a:r>
              <a:rPr lang="en-US" altLang="ja-JP" dirty="0"/>
              <a:t>N</a:t>
            </a:r>
            <a:r>
              <a:rPr lang="en-US" altLang="ja-JP" baseline="-25000" dirty="0"/>
              <a:t>2</a:t>
            </a:r>
            <a:r>
              <a:rPr lang="en-US" altLang="ja-JP" dirty="0"/>
              <a:t>V(−)</a:t>
            </a:r>
            <a:r>
              <a:rPr lang="ja-JP" altLang="en-US" dirty="0"/>
              <a:t>欠陥。</a:t>
            </a:r>
            <a:r>
              <a:rPr lang="en-US" altLang="ja-JP" dirty="0"/>
              <a:t>Ns:</a:t>
            </a:r>
            <a:r>
              <a:rPr lang="ja-JP" altLang="en-US" dirty="0"/>
              <a:t>置換窒素。</a:t>
            </a:r>
            <a:endParaRPr lang="en-US" altLang="ja-JP" dirty="0"/>
          </a:p>
          <a:p>
            <a:endParaRPr kumimoji="1" lang="ja-JP" altLang="en-US" dirty="0"/>
          </a:p>
        </p:txBody>
      </p:sp>
      <p:pic>
        <p:nvPicPr>
          <p:cNvPr id="4" name="Picture 2" descr="JMMP 01 00006 g003 550">
            <a:extLst>
              <a:ext uri="{FF2B5EF4-FFF2-40B4-BE49-F238E27FC236}">
                <a16:creationId xmlns:a16="http://schemas.microsoft.com/office/drawing/2014/main" id="{E4BF09E4-0DF6-D8E8-CC2D-18ED315B55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025" y="3267871"/>
            <a:ext cx="7073862" cy="3459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738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5B93BE-9939-AF17-170C-568F5C281DE9}"/>
              </a:ext>
            </a:extLst>
          </p:cNvPr>
          <p:cNvSpPr>
            <a:spLocks noGrp="1"/>
          </p:cNvSpPr>
          <p:nvPr>
            <p:ph type="title"/>
          </p:nvPr>
        </p:nvSpPr>
        <p:spPr/>
        <p:txBody>
          <a:bodyPr/>
          <a:lstStyle/>
          <a:p>
            <a:pPr algn="ctr"/>
            <a:r>
              <a:rPr lang="ja-JP" altLang="en-US" dirty="0"/>
              <a:t>図 </a:t>
            </a:r>
            <a:r>
              <a:rPr lang="en-US" altLang="ja-JP" dirty="0"/>
              <a:t>4</a:t>
            </a:r>
            <a:endParaRPr kumimoji="1" lang="ja-JP" altLang="en-US" dirty="0"/>
          </a:p>
        </p:txBody>
      </p:sp>
      <p:pic>
        <p:nvPicPr>
          <p:cNvPr id="16386" name="Picture 2" descr="JMMP 01 00006 g004">
            <a:extLst>
              <a:ext uri="{FF2B5EF4-FFF2-40B4-BE49-F238E27FC236}">
                <a16:creationId xmlns:a16="http://schemas.microsoft.com/office/drawing/2014/main" id="{BE10ACA0-A536-662C-EDB7-7305D3BA91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6454" y="2590800"/>
            <a:ext cx="11622517" cy="365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159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EBC584F-71BD-4E01-F298-BDF69A6762D9}"/>
              </a:ext>
            </a:extLst>
          </p:cNvPr>
          <p:cNvSpPr>
            <a:spLocks noGrp="1"/>
          </p:cNvSpPr>
          <p:nvPr>
            <p:ph idx="1"/>
          </p:nvPr>
        </p:nvSpPr>
        <p:spPr>
          <a:xfrm>
            <a:off x="531223" y="1142129"/>
            <a:ext cx="10890928" cy="5084500"/>
          </a:xfrm>
        </p:spPr>
        <p:txBody>
          <a:bodyPr/>
          <a:lstStyle/>
          <a:p>
            <a:r>
              <a:rPr kumimoji="1" lang="ja-JP" altLang="en-US" dirty="0"/>
              <a:t>ダイヤモンド格子に</a:t>
            </a:r>
            <a:r>
              <a:rPr kumimoji="1" lang="en-US" altLang="ja-JP" dirty="0"/>
              <a:t>N</a:t>
            </a:r>
            <a:r>
              <a:rPr kumimoji="1" lang="ja-JP" altLang="en-US" dirty="0"/>
              <a:t>イオンが注入される際には、副産物として様々なダメージが発生し、その過程でこのダメージが発生することは避けられません。ダメージの発生は、次のようないくつかの要因によって異なります。</a:t>
            </a:r>
          </a:p>
          <a:p>
            <a:r>
              <a:rPr kumimoji="1" lang="en-US" altLang="ja-JP" dirty="0"/>
              <a:t>(1)</a:t>
            </a:r>
            <a:r>
              <a:rPr kumimoji="1" lang="ja-JP" altLang="en-US" dirty="0"/>
              <a:t>インプラントの種類</a:t>
            </a:r>
            <a:r>
              <a:rPr kumimoji="1" lang="en-US" altLang="ja-JP" dirty="0"/>
              <a:t>(</a:t>
            </a:r>
            <a:r>
              <a:rPr kumimoji="1" lang="ja-JP" altLang="en-US" dirty="0"/>
              <a:t>重イオンはより多くの損傷を引き起こします</a:t>
            </a:r>
            <a:r>
              <a:rPr kumimoji="1" lang="en-US" altLang="ja-JP" dirty="0"/>
              <a:t>)</a:t>
            </a:r>
          </a:p>
          <a:p>
            <a:r>
              <a:rPr kumimoji="1" lang="en-US" altLang="ja-JP" dirty="0"/>
              <a:t>(2)</a:t>
            </a:r>
            <a:r>
              <a:rPr kumimoji="1" lang="ja-JP" altLang="en-US" dirty="0"/>
              <a:t>入射イオンのエネルギー</a:t>
            </a:r>
            <a:r>
              <a:rPr kumimoji="1" lang="en-US" altLang="ja-JP" dirty="0"/>
              <a:t>(</a:t>
            </a:r>
            <a:r>
              <a:rPr kumimoji="1" lang="ja-JP" altLang="en-US" dirty="0"/>
              <a:t>より多くのエネルギー、より多くのイオンが奮闘</a:t>
            </a:r>
            <a:r>
              <a:rPr kumimoji="1" lang="en-US" altLang="ja-JP" dirty="0"/>
              <a:t>)</a:t>
            </a:r>
          </a:p>
          <a:p>
            <a:r>
              <a:rPr kumimoji="1" lang="en-US" altLang="ja-JP" dirty="0"/>
              <a:t>(3)</a:t>
            </a:r>
            <a:r>
              <a:rPr kumimoji="1" lang="ja-JP" altLang="en-US" dirty="0"/>
              <a:t>フルエンスサイズ</a:t>
            </a:r>
            <a:r>
              <a:rPr kumimoji="1" lang="en-US" altLang="ja-JP" dirty="0"/>
              <a:t>(</a:t>
            </a:r>
            <a:r>
              <a:rPr kumimoji="1" lang="ja-JP" altLang="en-US" dirty="0"/>
              <a:t>フルエンスサイズ</a:t>
            </a:r>
            <a:r>
              <a:rPr kumimoji="1" lang="en-US" altLang="ja-JP" dirty="0"/>
              <a:t>~1014</a:t>
            </a:r>
            <a:r>
              <a:rPr kumimoji="1" lang="ja-JP" altLang="en-US" dirty="0"/>
              <a:t>センチメートル−</a:t>
            </a:r>
            <a:r>
              <a:rPr kumimoji="1" lang="en-US" altLang="ja-JP" dirty="0"/>
              <a:t>2</a:t>
            </a:r>
            <a:r>
              <a:rPr kumimoji="1" lang="ja-JP" altLang="en-US" dirty="0"/>
              <a:t>以上では、拡張ダメージが設定されます</a:t>
            </a:r>
            <a:r>
              <a:rPr kumimoji="1" lang="en-US" altLang="ja-JP" dirty="0"/>
              <a:t>)</a:t>
            </a:r>
          </a:p>
          <a:p>
            <a:r>
              <a:rPr kumimoji="1" lang="en-US" altLang="ja-JP" dirty="0"/>
              <a:t>(4)</a:t>
            </a:r>
            <a:r>
              <a:rPr kumimoji="1" lang="ja-JP" altLang="en-US" dirty="0"/>
              <a:t>注入電流</a:t>
            </a:r>
            <a:r>
              <a:rPr kumimoji="1" lang="en-US" altLang="ja-JP" dirty="0"/>
              <a:t>(</a:t>
            </a:r>
            <a:r>
              <a:rPr kumimoji="1" lang="ja-JP" altLang="en-US" dirty="0"/>
              <a:t>大電流は衝突カスケードの重なりの原因となります</a:t>
            </a:r>
            <a:r>
              <a:rPr kumimoji="1" lang="en-US" altLang="ja-JP" dirty="0"/>
              <a:t>)</a:t>
            </a:r>
            <a:endParaRPr kumimoji="1" lang="ja-JP" altLang="en-US" dirty="0"/>
          </a:p>
        </p:txBody>
      </p:sp>
    </p:spTree>
    <p:extLst>
      <p:ext uri="{BB962C8B-B14F-4D97-AF65-F5344CB8AC3E}">
        <p14:creationId xmlns:p14="http://schemas.microsoft.com/office/powerpoint/2010/main" val="1208746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988FA6-3E31-7303-0EFD-E419DBE3064C}"/>
              </a:ext>
            </a:extLst>
          </p:cNvPr>
          <p:cNvSpPr>
            <a:spLocks noGrp="1"/>
          </p:cNvSpPr>
          <p:nvPr>
            <p:ph type="title"/>
          </p:nvPr>
        </p:nvSpPr>
        <p:spPr/>
        <p:txBody>
          <a:bodyPr/>
          <a:lstStyle/>
          <a:p>
            <a:r>
              <a:rPr lang="ja-JP" altLang="en-US" sz="2000" dirty="0"/>
              <a:t>図 </a:t>
            </a:r>
            <a:r>
              <a:rPr lang="en-US" altLang="ja-JP" sz="2000" dirty="0"/>
              <a:t>8.</a:t>
            </a:r>
            <a:r>
              <a:rPr lang="ja-JP" altLang="en-US" sz="2000" b="0" dirty="0"/>
              <a:t>ダイヤモンドの窒素イオン注入およびアニール後の処理中の注入</a:t>
            </a:r>
            <a:r>
              <a:rPr lang="en-US" altLang="ja-JP" sz="2000" b="0" dirty="0"/>
              <a:t>-</a:t>
            </a:r>
            <a:r>
              <a:rPr lang="ja-JP" altLang="en-US" sz="2000" b="0" dirty="0"/>
              <a:t>拡散相互作用モデルの概略図</a:t>
            </a:r>
            <a:endParaRPr kumimoji="1" lang="ja-JP" altLang="en-US" sz="2000" dirty="0"/>
          </a:p>
        </p:txBody>
      </p:sp>
      <p:pic>
        <p:nvPicPr>
          <p:cNvPr id="23554" name="Picture 2" descr="JMMP 01 00006 g008">
            <a:extLst>
              <a:ext uri="{FF2B5EF4-FFF2-40B4-BE49-F238E27FC236}">
                <a16:creationId xmlns:a16="http://schemas.microsoft.com/office/drawing/2014/main" id="{FEB41833-8ED7-FFAD-877A-ACFB748BBFF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7257" y="2757951"/>
            <a:ext cx="6215225" cy="3262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46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AA9A1F-39BC-4B1C-570C-8EDF139C2B76}"/>
              </a:ext>
            </a:extLst>
          </p:cNvPr>
          <p:cNvSpPr>
            <a:spLocks noGrp="1"/>
          </p:cNvSpPr>
          <p:nvPr>
            <p:ph type="title"/>
          </p:nvPr>
        </p:nvSpPr>
        <p:spPr/>
        <p:txBody>
          <a:bodyPr/>
          <a:lstStyle/>
          <a:p>
            <a:r>
              <a:rPr kumimoji="1" lang="ja-JP" altLang="en-US" dirty="0"/>
              <a:t>自分の解釈では</a:t>
            </a:r>
          </a:p>
        </p:txBody>
      </p:sp>
      <p:sp>
        <p:nvSpPr>
          <p:cNvPr id="3" name="コンテンツ プレースホルダー 2">
            <a:extLst>
              <a:ext uri="{FF2B5EF4-FFF2-40B4-BE49-F238E27FC236}">
                <a16:creationId xmlns:a16="http://schemas.microsoft.com/office/drawing/2014/main" id="{A95E31B4-9551-2E50-AC45-A4E9D38D9F88}"/>
              </a:ext>
            </a:extLst>
          </p:cNvPr>
          <p:cNvSpPr>
            <a:spLocks noGrp="1"/>
          </p:cNvSpPr>
          <p:nvPr>
            <p:ph idx="1"/>
          </p:nvPr>
        </p:nvSpPr>
        <p:spPr/>
        <p:txBody>
          <a:bodyPr/>
          <a:lstStyle/>
          <a:p>
            <a:pPr>
              <a:buNone/>
            </a:pPr>
            <a:r>
              <a:rPr lang="ja-JP" altLang="en-US" dirty="0"/>
              <a:t>他の多くの量子ビット（例：イオントラップ、超伝導量子ビット）は、</a:t>
            </a:r>
          </a:p>
          <a:p>
            <a:pPr>
              <a:buFont typeface="Arial" panose="020B0604020202020204" pitchFamily="34" charset="0"/>
              <a:buChar char="•"/>
            </a:pPr>
            <a:r>
              <a:rPr lang="ja-JP" altLang="en-US" dirty="0"/>
              <a:t>極低温（絶対零度近く）</a:t>
            </a:r>
          </a:p>
          <a:p>
            <a:pPr>
              <a:buFont typeface="Arial" panose="020B0604020202020204" pitchFamily="34" charset="0"/>
              <a:buChar char="•"/>
            </a:pPr>
            <a:r>
              <a:rPr lang="ja-JP" altLang="en-US" dirty="0"/>
              <a:t>真空・磁場制御などの高精度な環境を必要とします。</a:t>
            </a:r>
            <a:endParaRPr lang="en-US" altLang="ja-JP" dirty="0"/>
          </a:p>
          <a:p>
            <a:r>
              <a:rPr lang="ja-JP" altLang="en-US" b="1" dirty="0"/>
              <a:t>常温常圧で動作可能な量子ビット（</a:t>
            </a:r>
            <a:r>
              <a:rPr lang="en-US" altLang="ja-JP" b="1" dirty="0"/>
              <a:t>qubit</a:t>
            </a:r>
            <a:r>
              <a:rPr lang="ja-JP" altLang="en-US" b="1" dirty="0"/>
              <a:t>）や量子センサー</a:t>
            </a:r>
            <a:r>
              <a:rPr lang="ja-JP" altLang="en-US" dirty="0"/>
              <a:t>を実現するためにダイヤモンドを使う</a:t>
            </a:r>
            <a:endParaRPr lang="en-US" altLang="ja-JP" dirty="0"/>
          </a:p>
          <a:p>
            <a:endParaRPr kumimoji="1" lang="ja-JP" altLang="en-US" dirty="0"/>
          </a:p>
        </p:txBody>
      </p:sp>
    </p:spTree>
    <p:extLst>
      <p:ext uri="{BB962C8B-B14F-4D97-AF65-F5344CB8AC3E}">
        <p14:creationId xmlns:p14="http://schemas.microsoft.com/office/powerpoint/2010/main" val="1997097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51208C-5E33-87D2-233E-67757484C06C}"/>
              </a:ext>
            </a:extLst>
          </p:cNvPr>
          <p:cNvSpPr>
            <a:spLocks noGrp="1"/>
          </p:cNvSpPr>
          <p:nvPr>
            <p:ph type="title"/>
          </p:nvPr>
        </p:nvSpPr>
        <p:spPr/>
        <p:txBody>
          <a:bodyPr/>
          <a:lstStyle/>
          <a:p>
            <a:r>
              <a:rPr lang="en-US" altLang="ja-JP" dirty="0"/>
              <a:t>6. </a:t>
            </a:r>
            <a:r>
              <a:rPr lang="ja-JP" altLang="en-US" b="1" dirty="0"/>
              <a:t>高効率な</a:t>
            </a:r>
            <a:r>
              <a:rPr lang="en-US" altLang="ja-JP" b="1" dirty="0"/>
              <a:t>NV</a:t>
            </a:r>
            <a:r>
              <a:rPr lang="ja-JP" altLang="en-US" b="1" dirty="0"/>
              <a:t>生成への提案</a:t>
            </a:r>
            <a:endParaRPr kumimoji="1" lang="ja-JP" altLang="en-US" dirty="0"/>
          </a:p>
        </p:txBody>
      </p:sp>
      <p:sp>
        <p:nvSpPr>
          <p:cNvPr id="3" name="コンテンツ プレースホルダー 2">
            <a:extLst>
              <a:ext uri="{FF2B5EF4-FFF2-40B4-BE49-F238E27FC236}">
                <a16:creationId xmlns:a16="http://schemas.microsoft.com/office/drawing/2014/main" id="{2EBCF266-5767-1E8B-25D7-1ACAB9F8147C}"/>
              </a:ext>
            </a:extLst>
          </p:cNvPr>
          <p:cNvSpPr>
            <a:spLocks noGrp="1"/>
          </p:cNvSpPr>
          <p:nvPr>
            <p:ph idx="1"/>
          </p:nvPr>
        </p:nvSpPr>
        <p:spPr/>
        <p:txBody>
          <a:bodyPr/>
          <a:lstStyle/>
          <a:p>
            <a:r>
              <a:rPr kumimoji="1" lang="ja-JP" altLang="en-US" dirty="0"/>
              <a:t>低線量・低エネルギー注入で単一</a:t>
            </a:r>
            <a:r>
              <a:rPr kumimoji="1" lang="en-US" altLang="ja-JP" dirty="0"/>
              <a:t>NV</a:t>
            </a:r>
            <a:r>
              <a:rPr kumimoji="1" lang="ja-JP" altLang="en-US" dirty="0"/>
              <a:t>の形成。高温アニール（</a:t>
            </a:r>
            <a:r>
              <a:rPr kumimoji="1" lang="en-US" altLang="ja-JP" dirty="0"/>
              <a:t>~1000°C</a:t>
            </a:r>
            <a:r>
              <a:rPr kumimoji="1" lang="ja-JP" altLang="en-US" dirty="0"/>
              <a:t>）で欠陥除去と</a:t>
            </a:r>
            <a:r>
              <a:rPr kumimoji="1" lang="en-US" altLang="ja-JP" dirty="0"/>
              <a:t>NV⁻</a:t>
            </a:r>
            <a:r>
              <a:rPr kumimoji="1" lang="ja-JP" altLang="en-US" dirty="0"/>
              <a:t>安定化。</a:t>
            </a:r>
            <a:endParaRPr kumimoji="1" lang="en-US" altLang="ja-JP" dirty="0"/>
          </a:p>
          <a:p>
            <a:r>
              <a:rPr kumimoji="1" lang="ja-JP" altLang="en-US" dirty="0">
                <a:highlight>
                  <a:srgbClr val="FFFF00"/>
                </a:highlight>
              </a:rPr>
              <a:t>決定論的注入法</a:t>
            </a:r>
            <a:r>
              <a:rPr kumimoji="1" lang="ja-JP" altLang="en-US" dirty="0"/>
              <a:t>：イオンを</a:t>
            </a:r>
            <a:r>
              <a:rPr kumimoji="1" lang="en-US" altLang="ja-JP" dirty="0"/>
              <a:t>1</a:t>
            </a:r>
            <a:r>
              <a:rPr kumimoji="1" lang="ja-JP" altLang="en-US" dirty="0"/>
              <a:t>つずつ正確に注入する技術。量子デバイス実装に不可欠。</a:t>
            </a:r>
          </a:p>
        </p:txBody>
      </p:sp>
    </p:spTree>
    <p:extLst>
      <p:ext uri="{BB962C8B-B14F-4D97-AF65-F5344CB8AC3E}">
        <p14:creationId xmlns:p14="http://schemas.microsoft.com/office/powerpoint/2010/main" val="8490900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F5699E-B6E0-03C7-8188-B6960F057C07}"/>
              </a:ext>
            </a:extLst>
          </p:cNvPr>
          <p:cNvSpPr>
            <a:spLocks noGrp="1"/>
          </p:cNvSpPr>
          <p:nvPr>
            <p:ph type="title"/>
          </p:nvPr>
        </p:nvSpPr>
        <p:spPr/>
        <p:txBody>
          <a:bodyPr/>
          <a:lstStyle/>
          <a:p>
            <a:r>
              <a:rPr lang="en-US" altLang="ja-JP" dirty="0"/>
              <a:t>【</a:t>
            </a:r>
            <a:r>
              <a:rPr lang="ja-JP" altLang="en-US" dirty="0"/>
              <a:t>結論</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DF0BCC98-6FC9-745D-0F4A-86689C09545F}"/>
              </a:ext>
            </a:extLst>
          </p:cNvPr>
          <p:cNvSpPr>
            <a:spLocks noGrp="1"/>
          </p:cNvSpPr>
          <p:nvPr>
            <p:ph idx="1"/>
          </p:nvPr>
        </p:nvSpPr>
        <p:spPr/>
        <p:txBody>
          <a:bodyPr/>
          <a:lstStyle/>
          <a:p>
            <a:r>
              <a:rPr kumimoji="1" lang="en-US" altLang="ja-JP" dirty="0"/>
              <a:t>NV</a:t>
            </a:r>
            <a:r>
              <a:rPr kumimoji="1" lang="ja-JP" altLang="en-US" dirty="0"/>
              <a:t>センター生成のためのイオン注入技術は、量子デバイス実現の鍵。</a:t>
            </a:r>
            <a:endParaRPr kumimoji="1" lang="en-US" altLang="ja-JP" dirty="0"/>
          </a:p>
          <a:p>
            <a:r>
              <a:rPr kumimoji="1" lang="ja-JP" altLang="en-US" dirty="0"/>
              <a:t>ただし、効率・位置制御・欠陥抑制など多くの課題がある。</a:t>
            </a:r>
            <a:endParaRPr kumimoji="1" lang="en-US" altLang="ja-JP" dirty="0"/>
          </a:p>
          <a:p>
            <a:r>
              <a:rPr kumimoji="1" lang="ja-JP" altLang="en-US" dirty="0"/>
              <a:t>本論文は、それらの物理的背景・技術的課題・解決策を包括的に整理しており、</a:t>
            </a:r>
            <a:r>
              <a:rPr kumimoji="1" lang="en-US" altLang="ja-JP" dirty="0"/>
              <a:t>NV</a:t>
            </a:r>
            <a:r>
              <a:rPr kumimoji="1" lang="ja-JP" altLang="en-US" dirty="0"/>
              <a:t>センターを用いた量子技術の研究開発に非常に有用なガイドラインを提供している。</a:t>
            </a:r>
          </a:p>
        </p:txBody>
      </p:sp>
    </p:spTree>
    <p:extLst>
      <p:ext uri="{BB962C8B-B14F-4D97-AF65-F5344CB8AC3E}">
        <p14:creationId xmlns:p14="http://schemas.microsoft.com/office/powerpoint/2010/main" val="23507371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8A7CE-EF86-D49D-8176-B79693F02ABE}"/>
              </a:ext>
            </a:extLst>
          </p:cNvPr>
          <p:cNvSpPr>
            <a:spLocks noGrp="1"/>
          </p:cNvSpPr>
          <p:nvPr>
            <p:ph type="title"/>
          </p:nvPr>
        </p:nvSpPr>
        <p:spPr/>
        <p:txBody>
          <a:bodyPr/>
          <a:lstStyle/>
          <a:p>
            <a:r>
              <a:rPr kumimoji="1" lang="ja-JP" altLang="en-US" dirty="0"/>
              <a:t>私の研究</a:t>
            </a:r>
          </a:p>
        </p:txBody>
      </p:sp>
      <p:sp>
        <p:nvSpPr>
          <p:cNvPr id="3" name="コンテンツ プレースホルダー 2">
            <a:extLst>
              <a:ext uri="{FF2B5EF4-FFF2-40B4-BE49-F238E27FC236}">
                <a16:creationId xmlns:a16="http://schemas.microsoft.com/office/drawing/2014/main" id="{06AEF258-74A9-8994-E3F1-E9C7392A63AC}"/>
              </a:ext>
            </a:extLst>
          </p:cNvPr>
          <p:cNvSpPr>
            <a:spLocks noGrp="1"/>
          </p:cNvSpPr>
          <p:nvPr>
            <p:ph idx="1"/>
          </p:nvPr>
        </p:nvSpPr>
        <p:spPr/>
        <p:txBody>
          <a:bodyPr/>
          <a:lstStyle/>
          <a:p>
            <a:r>
              <a:rPr kumimoji="1" lang="ja-JP" altLang="en-US" dirty="0"/>
              <a:t>イオン注入じゃなくて</a:t>
            </a:r>
            <a:r>
              <a:rPr kumimoji="1" lang="en-US" altLang="ja-JP" dirty="0"/>
              <a:t>GCIB</a:t>
            </a:r>
            <a:r>
              <a:rPr kumimoji="1" lang="ja-JP" altLang="en-US" dirty="0"/>
              <a:t>を用いる</a:t>
            </a:r>
            <a:endParaRPr kumimoji="1" lang="en-US" altLang="ja-JP" dirty="0"/>
          </a:p>
          <a:p>
            <a:r>
              <a:rPr lang="en-US" altLang="ja-JP" b="1" dirty="0"/>
              <a:t>GCIB</a:t>
            </a:r>
            <a:r>
              <a:rPr lang="ja-JP" altLang="en-US" b="1" dirty="0"/>
              <a:t>（ガスクラスターイオンビーム）とは：</a:t>
            </a:r>
          </a:p>
          <a:p>
            <a:r>
              <a:rPr lang="ja-JP" altLang="en-US" dirty="0"/>
              <a:t>数十</a:t>
            </a:r>
            <a:r>
              <a:rPr lang="en-US" altLang="ja-JP" dirty="0"/>
              <a:t>〜</a:t>
            </a:r>
            <a:r>
              <a:rPr lang="ja-JP" altLang="en-US" dirty="0"/>
              <a:t>数千個の**原子が集まった「分子クラスタ（塊）」**をイオン化して、加速してビームにする技術です。</a:t>
            </a:r>
          </a:p>
          <a:p>
            <a:r>
              <a:rPr lang="ja-JP" altLang="en-US" dirty="0"/>
              <a:t>たとえば、「</a:t>
            </a:r>
            <a:r>
              <a:rPr lang="en-US" altLang="ja-JP" dirty="0" err="1"/>
              <a:t>Ar</a:t>
            </a:r>
            <a:r>
              <a:rPr lang="en-US" altLang="ja-JP" dirty="0"/>
              <a:t>₁₀₀₀⁺</a:t>
            </a:r>
            <a:r>
              <a:rPr lang="ja-JP" altLang="en-US" dirty="0"/>
              <a:t>」のような</a:t>
            </a:r>
            <a:r>
              <a:rPr lang="ja-JP" altLang="en-US" b="1" dirty="0"/>
              <a:t>数百個のアルゴン原子の塊</a:t>
            </a:r>
            <a:r>
              <a:rPr lang="ja-JP" altLang="en-US" dirty="0"/>
              <a:t>を</a:t>
            </a:r>
            <a:r>
              <a:rPr lang="en-US" altLang="ja-JP" dirty="0"/>
              <a:t>1</a:t>
            </a:r>
            <a:r>
              <a:rPr lang="ja-JP" altLang="en-US" dirty="0"/>
              <a:t>つのイオンとして使います。</a:t>
            </a:r>
          </a:p>
          <a:p>
            <a:endParaRPr kumimoji="1" lang="ja-JP" altLang="en-US" dirty="0"/>
          </a:p>
        </p:txBody>
      </p:sp>
    </p:spTree>
    <p:extLst>
      <p:ext uri="{BB962C8B-B14F-4D97-AF65-F5344CB8AC3E}">
        <p14:creationId xmlns:p14="http://schemas.microsoft.com/office/powerpoint/2010/main" val="36136204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149F9F0F-FB8C-5565-247C-BDCC156B5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BA4FDDF-F59C-428B-8603-3A86D75931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コンテンツ プレースホルダー 4" descr="グラフ, 散布図&#10;&#10;AI 生成コンテンツは誤りを含む可能性があります。">
            <a:extLst>
              <a:ext uri="{FF2B5EF4-FFF2-40B4-BE49-F238E27FC236}">
                <a16:creationId xmlns:a16="http://schemas.microsoft.com/office/drawing/2014/main" id="{D405025F-E2F4-4B62-7F80-FC4A6B358253}"/>
              </a:ext>
            </a:extLst>
          </p:cNvPr>
          <p:cNvPicPr>
            <a:picLocks noGrp="1" noChangeAspect="1"/>
          </p:cNvPicPr>
          <p:nvPr>
            <p:ph idx="1"/>
          </p:nvPr>
        </p:nvPicPr>
        <p:blipFill>
          <a:blip r:embed="rId2"/>
          <a:srcRect t="443"/>
          <a:stretch>
            <a:fillRect/>
          </a:stretch>
        </p:blipFill>
        <p:spPr>
          <a:xfrm>
            <a:off x="1" y="1"/>
            <a:ext cx="12192000" cy="6857988"/>
          </a:xfrm>
          <a:prstGeom prst="rect">
            <a:avLst/>
          </a:prstGeom>
        </p:spPr>
      </p:pic>
    </p:spTree>
    <p:extLst>
      <p:ext uri="{BB962C8B-B14F-4D97-AF65-F5344CB8AC3E}">
        <p14:creationId xmlns:p14="http://schemas.microsoft.com/office/powerpoint/2010/main" val="3276561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4608AD-2393-513C-9E48-2632C035A133}"/>
              </a:ext>
            </a:extLst>
          </p:cNvPr>
          <p:cNvSpPr>
            <a:spLocks noGrp="1"/>
          </p:cNvSpPr>
          <p:nvPr>
            <p:ph type="title"/>
          </p:nvPr>
        </p:nvSpPr>
        <p:spPr/>
        <p:txBody>
          <a:bodyPr/>
          <a:lstStyle/>
          <a:p>
            <a:r>
              <a:rPr lang="en-US" altLang="ja-JP" dirty="0"/>
              <a:t>NV</a:t>
            </a:r>
            <a:r>
              <a:rPr lang="ja-JP" altLang="en-US" dirty="0"/>
              <a:t>センター生成に</a:t>
            </a:r>
            <a:r>
              <a:rPr lang="en-US" altLang="ja-JP" dirty="0"/>
              <a:t>GCIB</a:t>
            </a:r>
            <a:r>
              <a:rPr lang="ja-JP" altLang="en-US" dirty="0"/>
              <a:t>を使う利点</a:t>
            </a:r>
            <a:endParaRPr kumimoji="1" lang="ja-JP" altLang="en-US" dirty="0"/>
          </a:p>
        </p:txBody>
      </p:sp>
      <p:sp>
        <p:nvSpPr>
          <p:cNvPr id="3" name="コンテンツ プレースホルダー 2">
            <a:extLst>
              <a:ext uri="{FF2B5EF4-FFF2-40B4-BE49-F238E27FC236}">
                <a16:creationId xmlns:a16="http://schemas.microsoft.com/office/drawing/2014/main" id="{BC10806F-E9C4-3408-3F3C-E1CC5DC6F864}"/>
              </a:ext>
            </a:extLst>
          </p:cNvPr>
          <p:cNvSpPr>
            <a:spLocks noGrp="1"/>
          </p:cNvSpPr>
          <p:nvPr>
            <p:ph idx="1"/>
          </p:nvPr>
        </p:nvSpPr>
        <p:spPr/>
        <p:txBody>
          <a:bodyPr/>
          <a:lstStyle/>
          <a:p>
            <a:r>
              <a:rPr lang="ja-JP" altLang="en-US" b="1" dirty="0"/>
              <a:t>① 低損傷での表面処理が可能</a:t>
            </a:r>
          </a:p>
          <a:p>
            <a:r>
              <a:rPr lang="ja-JP" altLang="en-US" dirty="0"/>
              <a:t>単原子</a:t>
            </a:r>
            <a:r>
              <a:rPr lang="en-US" altLang="ja-JP" dirty="0"/>
              <a:t>N⁺</a:t>
            </a:r>
            <a:r>
              <a:rPr lang="ja-JP" altLang="en-US" dirty="0"/>
              <a:t>ビームでは、</a:t>
            </a:r>
            <a:r>
              <a:rPr lang="en-US" altLang="ja-JP" dirty="0"/>
              <a:t>1</a:t>
            </a:r>
            <a:r>
              <a:rPr lang="ja-JP" altLang="en-US" dirty="0"/>
              <a:t>つのイオンが非常に高いエネルギー（</a:t>
            </a:r>
            <a:r>
              <a:rPr lang="en-US" altLang="ja-JP" dirty="0" err="1"/>
              <a:t>keV〜MeV</a:t>
            </a:r>
            <a:r>
              <a:rPr lang="ja-JP" altLang="en-US" dirty="0"/>
              <a:t>）を持つため、</a:t>
            </a:r>
            <a:r>
              <a:rPr lang="ja-JP" altLang="en-US" b="1" dirty="0"/>
              <a:t>周囲の結晶構造まで損傷してしまう</a:t>
            </a:r>
            <a:r>
              <a:rPr lang="ja-JP" altLang="en-US" dirty="0"/>
              <a:t>。</a:t>
            </a:r>
          </a:p>
          <a:p>
            <a:r>
              <a:rPr lang="ja-JP" altLang="en-US" dirty="0"/>
              <a:t>一方で、</a:t>
            </a:r>
            <a:r>
              <a:rPr lang="en-US" altLang="ja-JP" dirty="0"/>
              <a:t>GCIB</a:t>
            </a:r>
            <a:r>
              <a:rPr lang="ja-JP" altLang="en-US" dirty="0"/>
              <a:t>では、</a:t>
            </a:r>
            <a:r>
              <a:rPr lang="en-US" altLang="ja-JP" dirty="0"/>
              <a:t>1</a:t>
            </a:r>
            <a:r>
              <a:rPr lang="ja-JP" altLang="en-US" dirty="0"/>
              <a:t>つのクラスター全体に数</a:t>
            </a:r>
            <a:r>
              <a:rPr lang="en-US" altLang="ja-JP" dirty="0"/>
              <a:t>keV</a:t>
            </a:r>
            <a:r>
              <a:rPr lang="ja-JP" altLang="en-US" dirty="0"/>
              <a:t>のエネルギーを持たせても、</a:t>
            </a:r>
            <a:r>
              <a:rPr lang="ja-JP" altLang="en-US" b="1" dirty="0"/>
              <a:t>個々の原子に分配されるエネルギーは</a:t>
            </a:r>
            <a:r>
              <a:rPr lang="en-US" altLang="ja-JP" b="1" dirty="0"/>
              <a:t>eV</a:t>
            </a:r>
            <a:r>
              <a:rPr lang="ja-JP" altLang="en-US" b="1" dirty="0"/>
              <a:t>レベル</a:t>
            </a:r>
            <a:r>
              <a:rPr lang="ja-JP" altLang="en-US" dirty="0"/>
              <a:t>なので、</a:t>
            </a:r>
          </a:p>
          <a:p>
            <a:pPr lvl="1"/>
            <a:r>
              <a:rPr lang="ja-JP" altLang="en-US" dirty="0"/>
              <a:t>➤ 表面だけを</a:t>
            </a:r>
            <a:r>
              <a:rPr lang="ja-JP" altLang="en-US" b="1" dirty="0"/>
              <a:t>やさしく叩く</a:t>
            </a:r>
            <a:endParaRPr lang="ja-JP" altLang="en-US" dirty="0"/>
          </a:p>
          <a:p>
            <a:pPr lvl="1"/>
            <a:r>
              <a:rPr lang="ja-JP" altLang="en-US" dirty="0"/>
              <a:t>➤ </a:t>
            </a:r>
            <a:r>
              <a:rPr lang="ja-JP" altLang="en-US" b="1" dirty="0"/>
              <a:t>深い損傷やグラファイト化を抑制</a:t>
            </a:r>
            <a:r>
              <a:rPr lang="ja-JP" altLang="en-US" dirty="0"/>
              <a:t>できる</a:t>
            </a:r>
          </a:p>
          <a:p>
            <a:endParaRPr kumimoji="1" lang="ja-JP" altLang="en-US" dirty="0"/>
          </a:p>
        </p:txBody>
      </p:sp>
    </p:spTree>
    <p:extLst>
      <p:ext uri="{BB962C8B-B14F-4D97-AF65-F5344CB8AC3E}">
        <p14:creationId xmlns:p14="http://schemas.microsoft.com/office/powerpoint/2010/main" val="33088044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26AEEF4-6F92-8CC1-61B4-CCB68D2DE78F}"/>
              </a:ext>
            </a:extLst>
          </p:cNvPr>
          <p:cNvSpPr>
            <a:spLocks noGrp="1"/>
          </p:cNvSpPr>
          <p:nvPr>
            <p:ph idx="1"/>
          </p:nvPr>
        </p:nvSpPr>
        <p:spPr>
          <a:xfrm>
            <a:off x="640080" y="1143000"/>
            <a:ext cx="10890928" cy="5056632"/>
          </a:xfrm>
        </p:spPr>
        <p:txBody>
          <a:bodyPr/>
          <a:lstStyle/>
          <a:p>
            <a:pPr marL="0" indent="0">
              <a:buNone/>
            </a:pPr>
            <a:r>
              <a:rPr lang="ja-JP" altLang="en-US" dirty="0"/>
              <a:t>②</a:t>
            </a:r>
            <a:r>
              <a:rPr lang="ja-JP" altLang="en-US" b="1" dirty="0"/>
              <a:t>高精度な表面ナノ改質・クリーニング</a:t>
            </a:r>
            <a:endParaRPr lang="en-US" altLang="ja-JP" b="1" dirty="0"/>
          </a:p>
          <a:p>
            <a:endParaRPr lang="en-US" altLang="ja-JP" b="1" dirty="0"/>
          </a:p>
          <a:p>
            <a:pPr marL="0" indent="0">
              <a:buNone/>
            </a:pPr>
            <a:r>
              <a:rPr lang="ja-JP" altLang="en-US" dirty="0"/>
              <a:t>③</a:t>
            </a:r>
            <a:r>
              <a:rPr lang="ja-JP" altLang="en-US" b="1" dirty="0"/>
              <a:t>大面積を均一に処理できる</a:t>
            </a:r>
            <a:endParaRPr lang="en-US" altLang="ja-JP" b="1" dirty="0"/>
          </a:p>
          <a:p>
            <a:r>
              <a:rPr lang="ja-JP" altLang="en-US" dirty="0"/>
              <a:t>単原子ビームではスポット（点）処理が多いが、</a:t>
            </a:r>
            <a:r>
              <a:rPr lang="en-US" altLang="ja-JP" dirty="0"/>
              <a:t>GCIB</a:t>
            </a:r>
            <a:r>
              <a:rPr lang="ja-JP" altLang="en-US" dirty="0"/>
              <a:t>なら</a:t>
            </a:r>
            <a:r>
              <a:rPr lang="ja-JP" altLang="en-US" b="1" dirty="0"/>
              <a:t>ウエハ全面や大きなダイヤモンド基板の処理も可能</a:t>
            </a:r>
            <a:r>
              <a:rPr lang="ja-JP" altLang="en-US" dirty="0"/>
              <a:t>。</a:t>
            </a:r>
          </a:p>
          <a:p>
            <a:pPr marL="0" indent="0">
              <a:buNone/>
            </a:pPr>
            <a:r>
              <a:rPr lang="ja-JP" altLang="en-US" dirty="0"/>
              <a:t>④</a:t>
            </a:r>
            <a:r>
              <a:rPr lang="ja-JP" altLang="en-US" b="1" dirty="0"/>
              <a:t>グラファイト化の抑制</a:t>
            </a:r>
            <a:endParaRPr lang="en-US" altLang="ja-JP" b="1" dirty="0"/>
          </a:p>
          <a:p>
            <a:endParaRPr lang="en-US" altLang="ja-JP" b="1" dirty="0"/>
          </a:p>
          <a:p>
            <a:endParaRPr lang="en-US" altLang="ja-JP" b="1" dirty="0"/>
          </a:p>
          <a:p>
            <a:endParaRPr lang="en-US" altLang="ja-JP" b="1" dirty="0"/>
          </a:p>
          <a:p>
            <a:endParaRPr lang="en-US" altLang="ja-JP" b="1" dirty="0"/>
          </a:p>
          <a:p>
            <a:endParaRPr kumimoji="1" lang="ja-JP" altLang="en-US" dirty="0"/>
          </a:p>
        </p:txBody>
      </p:sp>
      <p:sp>
        <p:nvSpPr>
          <p:cNvPr id="4" name="Rectangle 1">
            <a:extLst>
              <a:ext uri="{FF2B5EF4-FFF2-40B4-BE49-F238E27FC236}">
                <a16:creationId xmlns:a16="http://schemas.microsoft.com/office/drawing/2014/main" id="{C4E617F4-F756-62F8-05B3-FAE70D1F044D}"/>
              </a:ext>
            </a:extLst>
          </p:cNvPr>
          <p:cNvSpPr>
            <a:spLocks noChangeArrowheads="1"/>
          </p:cNvSpPr>
          <p:nvPr/>
        </p:nvSpPr>
        <p:spPr bwMode="auto">
          <a:xfrm>
            <a:off x="849086" y="1581835"/>
            <a:ext cx="88056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1800" b="0" i="0" u="none" strike="noStrike" cap="none" normalizeH="0" baseline="0" dirty="0">
                <a:ln>
                  <a:noFill/>
                </a:ln>
                <a:solidFill>
                  <a:schemeClr val="tx1"/>
                </a:solidFill>
                <a:effectLst/>
                <a:latin typeface="Arial" panose="020B0604020202020204" pitchFamily="34" charset="0"/>
              </a:rPr>
              <a:t>ダイヤモンド表面にはしばしば「汚れ」や「酸化層」「加工ダメージ層」がある。</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1800" b="0" i="0" u="none" strike="noStrike" cap="none" normalizeH="0" baseline="0" dirty="0">
                <a:ln>
                  <a:noFill/>
                </a:ln>
                <a:solidFill>
                  <a:schemeClr val="tx1"/>
                </a:solidFill>
                <a:effectLst/>
                <a:latin typeface="Arial" panose="020B0604020202020204" pitchFamily="34" charset="0"/>
              </a:rPr>
              <a:t>GCIBは</a:t>
            </a:r>
            <a:r>
              <a:rPr kumimoji="0" lang="ja-JP" altLang="ja-JP" sz="1800" b="1" i="0" u="none" strike="noStrike" cap="none" normalizeH="0" baseline="0" dirty="0">
                <a:ln>
                  <a:noFill/>
                </a:ln>
                <a:solidFill>
                  <a:schemeClr val="tx1"/>
                </a:solidFill>
                <a:effectLst/>
                <a:latin typeface="Arial" panose="020B0604020202020204" pitchFamily="34" charset="0"/>
              </a:rPr>
              <a:t>原子スケールで表面を除去または滑らかにする</a:t>
            </a:r>
            <a:r>
              <a:rPr kumimoji="0" lang="ja-JP" altLang="ja-JP" sz="1800" b="0" i="0" u="none" strike="noStrike" cap="none" normalizeH="0" baseline="0" dirty="0">
                <a:ln>
                  <a:noFill/>
                </a:ln>
                <a:solidFill>
                  <a:schemeClr val="tx1"/>
                </a:solidFill>
                <a:effectLst/>
                <a:latin typeface="Arial" panose="020B0604020202020204" pitchFamily="34" charset="0"/>
              </a:rPr>
              <a:t>能力があるため</a:t>
            </a:r>
          </a:p>
        </p:txBody>
      </p:sp>
      <p:sp>
        <p:nvSpPr>
          <p:cNvPr id="6" name="Rectangle 2">
            <a:extLst>
              <a:ext uri="{FF2B5EF4-FFF2-40B4-BE49-F238E27FC236}">
                <a16:creationId xmlns:a16="http://schemas.microsoft.com/office/drawing/2014/main" id="{7AF03308-9473-2A7A-2D6A-B6E3EA5C19B9}"/>
              </a:ext>
            </a:extLst>
          </p:cNvPr>
          <p:cNvSpPr>
            <a:spLocks noChangeArrowheads="1"/>
          </p:cNvSpPr>
          <p:nvPr/>
        </p:nvSpPr>
        <p:spPr bwMode="auto">
          <a:xfrm>
            <a:off x="660992" y="3891171"/>
            <a:ext cx="1108989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1800" b="0" i="0" u="none" strike="noStrike" cap="none" normalizeH="0" baseline="0" dirty="0">
                <a:ln>
                  <a:noFill/>
                </a:ln>
                <a:solidFill>
                  <a:schemeClr val="tx1"/>
                </a:solidFill>
                <a:effectLst/>
                <a:latin typeface="Arial" panose="020B0604020202020204" pitchFamily="34" charset="0"/>
              </a:rPr>
              <a:t>ダイヤモンドに高エネルギーイオンを当てると、C-C結合が壊れて</a:t>
            </a:r>
            <a:r>
              <a:rPr kumimoji="0" lang="ja-JP" altLang="ja-JP" sz="1800" b="1" i="0" u="none" strike="noStrike" cap="none" normalizeH="0" baseline="0" dirty="0">
                <a:ln>
                  <a:noFill/>
                </a:ln>
                <a:solidFill>
                  <a:schemeClr val="tx1"/>
                </a:solidFill>
                <a:effectLst/>
                <a:latin typeface="Arial" panose="020B0604020202020204" pitchFamily="34" charset="0"/>
              </a:rPr>
              <a:t>グラファイト（黒鉛）構造に変化する</a:t>
            </a:r>
            <a:endParaRPr kumimoji="0" lang="en-US" altLang="ja-JP"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1800" b="0" i="0" u="none" strike="noStrike" cap="none" normalizeH="0" baseline="0" dirty="0">
                <a:ln>
                  <a:noFill/>
                </a:ln>
                <a:solidFill>
                  <a:schemeClr val="tx1"/>
                </a:solidFill>
                <a:effectLst/>
                <a:latin typeface="Arial" panose="020B0604020202020204" pitchFamily="34" charset="0"/>
              </a:rPr>
              <a:t>ことがある。</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1800" b="0" i="0" u="none" strike="noStrike" cap="none" normalizeH="0" baseline="0" dirty="0">
                <a:ln>
                  <a:noFill/>
                </a:ln>
                <a:solidFill>
                  <a:schemeClr val="tx1"/>
                </a:solidFill>
                <a:effectLst/>
                <a:latin typeface="Arial" panose="020B0604020202020204" pitchFamily="34" charset="0"/>
              </a:rPr>
              <a:t>GCIBでは、</a:t>
            </a:r>
            <a:r>
              <a:rPr kumimoji="0" lang="ja-JP" altLang="ja-JP" sz="1800" b="1" i="0" u="none" strike="noStrike" cap="none" normalizeH="0" baseline="0" dirty="0">
                <a:ln>
                  <a:noFill/>
                </a:ln>
                <a:solidFill>
                  <a:schemeClr val="tx1"/>
                </a:solidFill>
                <a:effectLst/>
                <a:latin typeface="Arial" panose="020B0604020202020204" pitchFamily="34" charset="0"/>
              </a:rPr>
              <a:t>深くまで壊さず、表面付近のみを改質</a:t>
            </a:r>
            <a:r>
              <a:rPr kumimoji="0" lang="ja-JP" altLang="ja-JP" sz="1800" b="0" i="0" u="none" strike="noStrike" cap="none" normalizeH="0" baseline="0" dirty="0">
                <a:ln>
                  <a:noFill/>
                </a:ln>
                <a:solidFill>
                  <a:schemeClr val="tx1"/>
                </a:solidFill>
                <a:effectLst/>
                <a:latin typeface="Arial" panose="020B0604020202020204" pitchFamily="34" charset="0"/>
              </a:rPr>
              <a:t>できるため、</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1800" b="0" i="0" u="none" strike="noStrike" cap="none" normalizeH="0" baseline="0" dirty="0">
                <a:ln>
                  <a:noFill/>
                </a:ln>
                <a:solidFill>
                  <a:schemeClr val="tx1"/>
                </a:solidFill>
                <a:effectLst/>
                <a:latin typeface="Arial" panose="020B0604020202020204" pitchFamily="34" charset="0"/>
              </a:rPr>
              <a:t>➤ グラファイト化を抑えつつ、NVセンターを形成可能</a:t>
            </a:r>
          </a:p>
        </p:txBody>
      </p:sp>
    </p:spTree>
    <p:extLst>
      <p:ext uri="{BB962C8B-B14F-4D97-AF65-F5344CB8AC3E}">
        <p14:creationId xmlns:p14="http://schemas.microsoft.com/office/powerpoint/2010/main" val="4082136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F99B2BE-8A7B-E7B3-0B5E-13C4906D0DA7}"/>
              </a:ext>
            </a:extLst>
          </p:cNvPr>
          <p:cNvSpPr>
            <a:spLocks noGrp="1"/>
          </p:cNvSpPr>
          <p:nvPr>
            <p:ph idx="1"/>
          </p:nvPr>
        </p:nvSpPr>
        <p:spPr>
          <a:xfrm>
            <a:off x="640080" y="1273629"/>
            <a:ext cx="10890928" cy="4926003"/>
          </a:xfrm>
        </p:spPr>
        <p:txBody>
          <a:bodyPr/>
          <a:lstStyle/>
          <a:p>
            <a:pPr marL="0" indent="0">
              <a:buNone/>
            </a:pPr>
            <a:r>
              <a:rPr lang="ja-JP" altLang="en-US" dirty="0"/>
              <a:t>⑤</a:t>
            </a:r>
            <a:r>
              <a:rPr lang="ja-JP" altLang="en-US" b="1" dirty="0"/>
              <a:t>熱アニールとの相性が良い</a:t>
            </a:r>
            <a:endParaRPr lang="en-US" altLang="ja-JP" b="1" dirty="0"/>
          </a:p>
          <a:p>
            <a:r>
              <a:rPr lang="en-US" altLang="ja-JP" dirty="0"/>
              <a:t>GCIB</a:t>
            </a:r>
            <a:r>
              <a:rPr lang="ja-JP" altLang="en-US" dirty="0"/>
              <a:t>処理後は結晶性が比較的良好に保たれるため、</a:t>
            </a:r>
          </a:p>
          <a:p>
            <a:r>
              <a:rPr lang="ja-JP" altLang="en-US" dirty="0"/>
              <a:t>➤ </a:t>
            </a:r>
            <a:r>
              <a:rPr lang="ja-JP" altLang="en-US" b="1" dirty="0"/>
              <a:t>アニールによる欠陥修復が効率的</a:t>
            </a:r>
            <a:r>
              <a:rPr lang="ja-JP" altLang="en-US" dirty="0"/>
              <a:t>に進み、</a:t>
            </a:r>
          </a:p>
          <a:p>
            <a:r>
              <a:rPr lang="ja-JP" altLang="en-US" dirty="0"/>
              <a:t>➤ </a:t>
            </a:r>
            <a:r>
              <a:rPr lang="en-US" altLang="ja-JP" dirty="0"/>
              <a:t>NV⁻</a:t>
            </a:r>
            <a:r>
              <a:rPr lang="ja-JP" altLang="en-US" dirty="0"/>
              <a:t>への変換効率も向上しやすい。</a:t>
            </a:r>
          </a:p>
          <a:p>
            <a:endParaRPr kumimoji="1" lang="ja-JP" altLang="en-US" dirty="0"/>
          </a:p>
        </p:txBody>
      </p:sp>
    </p:spTree>
    <p:extLst>
      <p:ext uri="{BB962C8B-B14F-4D97-AF65-F5344CB8AC3E}">
        <p14:creationId xmlns:p14="http://schemas.microsoft.com/office/powerpoint/2010/main" val="40246658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E9C1D0-D207-29F4-0FC1-EF61468A4929}"/>
              </a:ext>
            </a:extLst>
          </p:cNvPr>
          <p:cNvSpPr>
            <a:spLocks noGrp="1"/>
          </p:cNvSpPr>
          <p:nvPr>
            <p:ph type="title"/>
          </p:nvPr>
        </p:nvSpPr>
        <p:spPr/>
        <p:txBody>
          <a:bodyPr/>
          <a:lstStyle/>
          <a:p>
            <a:r>
              <a:rPr kumimoji="1" lang="ja-JP" altLang="en-US" dirty="0"/>
              <a:t>補足</a:t>
            </a:r>
          </a:p>
        </p:txBody>
      </p:sp>
      <p:sp>
        <p:nvSpPr>
          <p:cNvPr id="3" name="コンテンツ プレースホルダー 2">
            <a:extLst>
              <a:ext uri="{FF2B5EF4-FFF2-40B4-BE49-F238E27FC236}">
                <a16:creationId xmlns:a16="http://schemas.microsoft.com/office/drawing/2014/main" id="{0443EF1B-91BE-9F93-4423-FB8EB4345C05}"/>
              </a:ext>
            </a:extLst>
          </p:cNvPr>
          <p:cNvSpPr>
            <a:spLocks noGrp="1"/>
          </p:cNvSpPr>
          <p:nvPr>
            <p:ph idx="1"/>
          </p:nvPr>
        </p:nvSpPr>
        <p:spPr/>
        <p:txBody>
          <a:bodyPr/>
          <a:lstStyle/>
          <a:p>
            <a:pPr>
              <a:buNone/>
            </a:pPr>
            <a:r>
              <a:rPr lang="en-US" altLang="ja-JP" b="1" dirty="0"/>
              <a:t>1. </a:t>
            </a:r>
            <a:r>
              <a:rPr lang="ja-JP" altLang="en-US" b="1" dirty="0"/>
              <a:t>超伝導量子ビット（</a:t>
            </a:r>
            <a:r>
              <a:rPr lang="en-US" altLang="ja-JP" b="1" dirty="0"/>
              <a:t>Superconducting qubit</a:t>
            </a:r>
            <a:r>
              <a:rPr lang="ja-JP" altLang="en-US" b="1" dirty="0"/>
              <a:t>）</a:t>
            </a:r>
          </a:p>
          <a:p>
            <a:pPr>
              <a:buFont typeface="Arial" panose="020B0604020202020204" pitchFamily="34" charset="0"/>
              <a:buChar char="•"/>
            </a:pPr>
            <a:r>
              <a:rPr lang="ja-JP" altLang="en-US" dirty="0"/>
              <a:t>ナイオビウムなどの超伝導体で作られた</a:t>
            </a:r>
            <a:r>
              <a:rPr lang="ja-JP" altLang="en-US" b="1" dirty="0"/>
              <a:t>ジョセフソン接合</a:t>
            </a:r>
            <a:r>
              <a:rPr lang="ja-JP" altLang="en-US" dirty="0"/>
              <a:t>を用いる。</a:t>
            </a:r>
          </a:p>
          <a:p>
            <a:pPr>
              <a:buFont typeface="Arial" panose="020B0604020202020204" pitchFamily="34" charset="0"/>
              <a:buChar char="•"/>
            </a:pPr>
            <a:r>
              <a:rPr lang="ja-JP" altLang="en-US" dirty="0"/>
              <a:t>電流や磁束で量子状態（</a:t>
            </a:r>
            <a:r>
              <a:rPr lang="en-US" altLang="ja-JP" dirty="0"/>
              <a:t>|0⟩</a:t>
            </a:r>
            <a:r>
              <a:rPr lang="ja-JP" altLang="en-US" dirty="0"/>
              <a:t>と</a:t>
            </a:r>
            <a:r>
              <a:rPr lang="en-US" altLang="ja-JP" dirty="0"/>
              <a:t>|1⟩</a:t>
            </a:r>
            <a:r>
              <a:rPr lang="ja-JP" altLang="en-US" dirty="0"/>
              <a:t>）を制御。</a:t>
            </a:r>
          </a:p>
          <a:p>
            <a:pPr marL="0" indent="0">
              <a:buNone/>
            </a:pPr>
            <a:r>
              <a:rPr kumimoji="1" lang="en-US" altLang="ja-JP" dirty="0"/>
              <a:t>2. </a:t>
            </a:r>
            <a:r>
              <a:rPr kumimoji="1" lang="ja-JP" altLang="en-US" dirty="0"/>
              <a:t>イオントラップ量子ビット（</a:t>
            </a:r>
            <a:r>
              <a:rPr kumimoji="1" lang="en-US" altLang="ja-JP" dirty="0"/>
              <a:t>Trapped-ion qubit</a:t>
            </a:r>
            <a:r>
              <a:rPr kumimoji="1" lang="ja-JP" altLang="en-US" dirty="0"/>
              <a:t>）</a:t>
            </a:r>
            <a:endParaRPr kumimoji="1" lang="en-US" altLang="ja-JP" dirty="0"/>
          </a:p>
          <a:p>
            <a:r>
              <a:rPr kumimoji="1" lang="ja-JP" altLang="en-US" dirty="0"/>
              <a:t>イオン（例：</a:t>
            </a:r>
            <a:r>
              <a:rPr kumimoji="1" lang="en-US" altLang="ja-JP" dirty="0"/>
              <a:t>Ca⁺, Yb⁺</a:t>
            </a:r>
            <a:r>
              <a:rPr kumimoji="1" lang="ja-JP" altLang="en-US" dirty="0"/>
              <a:t>）を電場で空中に浮かせ、レーザーで操作。内部の電子状態を量子ビットとして使う。</a:t>
            </a:r>
          </a:p>
        </p:txBody>
      </p:sp>
    </p:spTree>
    <p:extLst>
      <p:ext uri="{BB962C8B-B14F-4D97-AF65-F5344CB8AC3E}">
        <p14:creationId xmlns:p14="http://schemas.microsoft.com/office/powerpoint/2010/main" val="35724220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9F27B72-847A-EFC1-B4CF-3428D4BFAA12}"/>
              </a:ext>
            </a:extLst>
          </p:cNvPr>
          <p:cNvSpPr>
            <a:spLocks noGrp="1"/>
          </p:cNvSpPr>
          <p:nvPr>
            <p:ph idx="1"/>
          </p:nvPr>
        </p:nvSpPr>
        <p:spPr>
          <a:xfrm>
            <a:off x="640080" y="1230086"/>
            <a:ext cx="10890928" cy="4969546"/>
          </a:xfrm>
        </p:spPr>
        <p:txBody>
          <a:bodyPr/>
          <a:lstStyle/>
          <a:p>
            <a:r>
              <a:rPr kumimoji="1" lang="ja-JP" altLang="en-US" dirty="0"/>
              <a:t> </a:t>
            </a:r>
            <a:r>
              <a:rPr kumimoji="1" lang="en-US" altLang="ja-JP" dirty="0"/>
              <a:t>3. </a:t>
            </a:r>
            <a:r>
              <a:rPr kumimoji="1" lang="ja-JP" altLang="en-US" dirty="0"/>
              <a:t>固体欠陥系（</a:t>
            </a:r>
            <a:r>
              <a:rPr kumimoji="1" lang="en-US" altLang="ja-JP" dirty="0"/>
              <a:t>Solid-state defects</a:t>
            </a:r>
            <a:r>
              <a:rPr kumimoji="1" lang="ja-JP" altLang="en-US" dirty="0"/>
              <a:t>）</a:t>
            </a:r>
            <a:endParaRPr kumimoji="1" lang="en-US" altLang="ja-JP" dirty="0"/>
          </a:p>
          <a:p>
            <a:r>
              <a:rPr kumimoji="1" lang="ja-JP" altLang="en-US" dirty="0"/>
              <a:t>ダイヤモンドやシリコンカーバイド中の「欠陥」に閉じ込められたスピンを利用。常温動作が可能。</a:t>
            </a:r>
            <a:endParaRPr kumimoji="1" lang="en-US" altLang="ja-JP" dirty="0"/>
          </a:p>
          <a:p>
            <a:r>
              <a:rPr kumimoji="1" lang="ja-JP" altLang="en-US" dirty="0"/>
              <a:t> </a:t>
            </a:r>
            <a:r>
              <a:rPr kumimoji="1" lang="en-US" altLang="ja-JP" dirty="0"/>
              <a:t>4. </a:t>
            </a:r>
            <a:r>
              <a:rPr kumimoji="1" lang="ja-JP" altLang="en-US" dirty="0"/>
              <a:t>フォトニック量子ビット（</a:t>
            </a:r>
            <a:r>
              <a:rPr kumimoji="1" lang="en-US" altLang="ja-JP" dirty="0"/>
              <a:t>Photonic qubit</a:t>
            </a:r>
            <a:r>
              <a:rPr kumimoji="1" lang="ja-JP" altLang="en-US" dirty="0"/>
              <a:t>）</a:t>
            </a:r>
            <a:endParaRPr kumimoji="1" lang="en-US" altLang="ja-JP" dirty="0"/>
          </a:p>
          <a:p>
            <a:r>
              <a:rPr kumimoji="1" lang="ja-JP" altLang="en-US" dirty="0"/>
              <a:t>光子の偏光・位相・時間ビンなどの自由度を用いる。量子通信や量子ネットワークに最適。</a:t>
            </a:r>
            <a:endParaRPr kumimoji="1" lang="en-US" altLang="ja-JP" dirty="0"/>
          </a:p>
          <a:p>
            <a:r>
              <a:rPr kumimoji="1" lang="en-US" altLang="ja-JP" dirty="0"/>
              <a:t>5. </a:t>
            </a:r>
            <a:r>
              <a:rPr kumimoji="1" lang="ja-JP" altLang="en-US" dirty="0"/>
              <a:t>トポロジカル量子ビット（</a:t>
            </a:r>
            <a:r>
              <a:rPr kumimoji="1" lang="en-US" altLang="ja-JP" dirty="0"/>
              <a:t>Topological qubit</a:t>
            </a:r>
            <a:r>
              <a:rPr kumimoji="1" lang="ja-JP" altLang="en-US" dirty="0"/>
              <a:t>）</a:t>
            </a:r>
            <a:endParaRPr kumimoji="1" lang="en-US" altLang="ja-JP" dirty="0"/>
          </a:p>
          <a:p>
            <a:r>
              <a:rPr kumimoji="1" lang="ja-JP" altLang="en-US" dirty="0"/>
              <a:t>マヨラナ粒子などの準粒子を用いて、位相的に保護された量子ビット。エラー耐性が非常に高いと期待されている。</a:t>
            </a:r>
            <a:endParaRPr kumimoji="1" lang="en-US" altLang="ja-JP" dirty="0"/>
          </a:p>
          <a:p>
            <a:r>
              <a:rPr kumimoji="1" lang="en-US" altLang="ja-JP" dirty="0"/>
              <a:t>6. </a:t>
            </a:r>
            <a:r>
              <a:rPr kumimoji="1" lang="ja-JP" altLang="en-US" dirty="0"/>
              <a:t>量子ドット（</a:t>
            </a:r>
            <a:r>
              <a:rPr kumimoji="1" lang="en-US" altLang="ja-JP" dirty="0"/>
              <a:t>Quantum dot qubit</a:t>
            </a:r>
            <a:r>
              <a:rPr kumimoji="1" lang="ja-JP" altLang="en-US" dirty="0"/>
              <a:t>）</a:t>
            </a:r>
            <a:endParaRPr kumimoji="1" lang="en-US" altLang="ja-JP"/>
          </a:p>
          <a:p>
            <a:r>
              <a:rPr kumimoji="1" lang="ja-JP" altLang="en-US"/>
              <a:t>半導体中</a:t>
            </a:r>
            <a:r>
              <a:rPr kumimoji="1" lang="ja-JP" altLang="en-US" dirty="0"/>
              <a:t>の電子</a:t>
            </a:r>
            <a:r>
              <a:rPr kumimoji="1" lang="en-US" altLang="ja-JP" dirty="0"/>
              <a:t>1</a:t>
            </a:r>
            <a:r>
              <a:rPr kumimoji="1" lang="ja-JP" altLang="en-US" dirty="0"/>
              <a:t>個のスピンや電荷を用いる。既存の半導体技術と互換性が高い。</a:t>
            </a:r>
          </a:p>
        </p:txBody>
      </p:sp>
    </p:spTree>
    <p:extLst>
      <p:ext uri="{BB962C8B-B14F-4D97-AF65-F5344CB8AC3E}">
        <p14:creationId xmlns:p14="http://schemas.microsoft.com/office/powerpoint/2010/main" val="33436891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5B35E6-410B-2282-649E-0D515378309A}"/>
              </a:ext>
            </a:extLst>
          </p:cNvPr>
          <p:cNvSpPr>
            <a:spLocks noGrp="1"/>
          </p:cNvSpPr>
          <p:nvPr>
            <p:ph type="title"/>
          </p:nvPr>
        </p:nvSpPr>
        <p:spPr>
          <a:xfrm>
            <a:off x="660991" y="1371601"/>
            <a:ext cx="10870017" cy="783770"/>
          </a:xfrm>
        </p:spPr>
        <p:txBody>
          <a:bodyPr/>
          <a:lstStyle/>
          <a:p>
            <a:pPr algn="ctr"/>
            <a:r>
              <a:rPr kumimoji="1" lang="ja-JP" altLang="en-US" dirty="0"/>
              <a:t>比較表</a:t>
            </a:r>
          </a:p>
        </p:txBody>
      </p:sp>
      <p:graphicFrame>
        <p:nvGraphicFramePr>
          <p:cNvPr id="4" name="コンテンツ プレースホルダー 3">
            <a:extLst>
              <a:ext uri="{FF2B5EF4-FFF2-40B4-BE49-F238E27FC236}">
                <a16:creationId xmlns:a16="http://schemas.microsoft.com/office/drawing/2014/main" id="{4E165C83-6DD4-730B-E3F6-8E5A39F10503}"/>
              </a:ext>
            </a:extLst>
          </p:cNvPr>
          <p:cNvGraphicFramePr>
            <a:graphicFrameLocks noGrp="1"/>
          </p:cNvGraphicFramePr>
          <p:nvPr>
            <p:ph idx="1"/>
            <p:extLst>
              <p:ext uri="{D42A27DB-BD31-4B8C-83A1-F6EECF244321}">
                <p14:modId xmlns:p14="http://schemas.microsoft.com/office/powerpoint/2010/main" val="1474675151"/>
              </p:ext>
            </p:extLst>
          </p:nvPr>
        </p:nvGraphicFramePr>
        <p:xfrm>
          <a:off x="660991" y="2231571"/>
          <a:ext cx="10890930" cy="4180114"/>
        </p:xfrm>
        <a:graphic>
          <a:graphicData uri="http://schemas.openxmlformats.org/drawingml/2006/table">
            <a:tbl>
              <a:tblPr/>
              <a:tblGrid>
                <a:gridCol w="1815155">
                  <a:extLst>
                    <a:ext uri="{9D8B030D-6E8A-4147-A177-3AD203B41FA5}">
                      <a16:colId xmlns:a16="http://schemas.microsoft.com/office/drawing/2014/main" val="2187551159"/>
                    </a:ext>
                  </a:extLst>
                </a:gridCol>
                <a:gridCol w="1815155">
                  <a:extLst>
                    <a:ext uri="{9D8B030D-6E8A-4147-A177-3AD203B41FA5}">
                      <a16:colId xmlns:a16="http://schemas.microsoft.com/office/drawing/2014/main" val="1208522368"/>
                    </a:ext>
                  </a:extLst>
                </a:gridCol>
                <a:gridCol w="1815155">
                  <a:extLst>
                    <a:ext uri="{9D8B030D-6E8A-4147-A177-3AD203B41FA5}">
                      <a16:colId xmlns:a16="http://schemas.microsoft.com/office/drawing/2014/main" val="1803182697"/>
                    </a:ext>
                  </a:extLst>
                </a:gridCol>
                <a:gridCol w="1815155">
                  <a:extLst>
                    <a:ext uri="{9D8B030D-6E8A-4147-A177-3AD203B41FA5}">
                      <a16:colId xmlns:a16="http://schemas.microsoft.com/office/drawing/2014/main" val="3076811749"/>
                    </a:ext>
                  </a:extLst>
                </a:gridCol>
                <a:gridCol w="1815155">
                  <a:extLst>
                    <a:ext uri="{9D8B030D-6E8A-4147-A177-3AD203B41FA5}">
                      <a16:colId xmlns:a16="http://schemas.microsoft.com/office/drawing/2014/main" val="2804060785"/>
                    </a:ext>
                  </a:extLst>
                </a:gridCol>
                <a:gridCol w="1815155">
                  <a:extLst>
                    <a:ext uri="{9D8B030D-6E8A-4147-A177-3AD203B41FA5}">
                      <a16:colId xmlns:a16="http://schemas.microsoft.com/office/drawing/2014/main" val="1501934019"/>
                    </a:ext>
                  </a:extLst>
                </a:gridCol>
              </a:tblGrid>
              <a:tr h="363489">
                <a:tc>
                  <a:txBody>
                    <a:bodyPr/>
                    <a:lstStyle/>
                    <a:p>
                      <a:r>
                        <a:rPr lang="ja-JP" altLang="en-US" sz="1500"/>
                        <a:t>種類</a:t>
                      </a:r>
                    </a:p>
                  </a:txBody>
                  <a:tcPr marL="77511" marR="77511" marT="38756" marB="38756" anchor="ctr">
                    <a:lnL>
                      <a:noFill/>
                    </a:lnL>
                    <a:lnR>
                      <a:noFill/>
                    </a:lnR>
                    <a:lnT>
                      <a:noFill/>
                    </a:lnT>
                    <a:lnB>
                      <a:noFill/>
                    </a:lnB>
                    <a:noFill/>
                  </a:tcPr>
                </a:tc>
                <a:tc>
                  <a:txBody>
                    <a:bodyPr/>
                    <a:lstStyle/>
                    <a:p>
                      <a:r>
                        <a:rPr lang="ja-JP" altLang="en-US" sz="1500"/>
                        <a:t>動作温度</a:t>
                      </a:r>
                    </a:p>
                  </a:txBody>
                  <a:tcPr marL="77511" marR="77511" marT="38756" marB="38756" anchor="ctr">
                    <a:lnL>
                      <a:noFill/>
                    </a:lnL>
                    <a:lnR>
                      <a:noFill/>
                    </a:lnR>
                    <a:lnT>
                      <a:noFill/>
                    </a:lnT>
                    <a:lnB>
                      <a:noFill/>
                    </a:lnB>
                    <a:noFill/>
                  </a:tcPr>
                </a:tc>
                <a:tc>
                  <a:txBody>
                    <a:bodyPr/>
                    <a:lstStyle/>
                    <a:p>
                      <a:r>
                        <a:rPr lang="ja-JP" altLang="en-US" sz="1500"/>
                        <a:t>コヒーレンス</a:t>
                      </a:r>
                    </a:p>
                  </a:txBody>
                  <a:tcPr marL="77511" marR="77511" marT="38756" marB="38756" anchor="ctr">
                    <a:lnL>
                      <a:noFill/>
                    </a:lnL>
                    <a:lnR>
                      <a:noFill/>
                    </a:lnR>
                    <a:lnT>
                      <a:noFill/>
                    </a:lnT>
                    <a:lnB>
                      <a:noFill/>
                    </a:lnB>
                    <a:noFill/>
                  </a:tcPr>
                </a:tc>
                <a:tc>
                  <a:txBody>
                    <a:bodyPr/>
                    <a:lstStyle/>
                    <a:p>
                      <a:r>
                        <a:rPr lang="ja-JP" altLang="en-US" sz="1500"/>
                        <a:t>ゲート速度</a:t>
                      </a:r>
                    </a:p>
                  </a:txBody>
                  <a:tcPr marL="77511" marR="77511" marT="38756" marB="38756" anchor="ctr">
                    <a:lnL>
                      <a:noFill/>
                    </a:lnL>
                    <a:lnR>
                      <a:noFill/>
                    </a:lnR>
                    <a:lnT>
                      <a:noFill/>
                    </a:lnT>
                    <a:lnB>
                      <a:noFill/>
                    </a:lnB>
                    <a:noFill/>
                  </a:tcPr>
                </a:tc>
                <a:tc>
                  <a:txBody>
                    <a:bodyPr/>
                    <a:lstStyle/>
                    <a:p>
                      <a:r>
                        <a:rPr lang="ja-JP" altLang="en-US" sz="1500"/>
                        <a:t>応用分野</a:t>
                      </a:r>
                    </a:p>
                  </a:txBody>
                  <a:tcPr marL="77511" marR="77511" marT="38756" marB="38756" anchor="ctr">
                    <a:lnL>
                      <a:noFill/>
                    </a:lnL>
                    <a:lnR>
                      <a:noFill/>
                    </a:lnR>
                    <a:lnT>
                      <a:noFill/>
                    </a:lnT>
                    <a:lnB>
                      <a:noFill/>
                    </a:lnB>
                    <a:noFill/>
                  </a:tcPr>
                </a:tc>
                <a:tc>
                  <a:txBody>
                    <a:bodyPr/>
                    <a:lstStyle/>
                    <a:p>
                      <a:r>
                        <a:rPr lang="ja-JP" altLang="en-US" sz="1500"/>
                        <a:t>実用化状況</a:t>
                      </a:r>
                    </a:p>
                  </a:txBody>
                  <a:tcPr marL="77511" marR="77511" marT="38756" marB="38756" anchor="ctr">
                    <a:lnL>
                      <a:noFill/>
                    </a:lnL>
                    <a:lnR>
                      <a:noFill/>
                    </a:lnR>
                    <a:lnT>
                      <a:noFill/>
                    </a:lnT>
                    <a:lnB>
                      <a:noFill/>
                    </a:lnB>
                    <a:noFill/>
                  </a:tcPr>
                </a:tc>
                <a:extLst>
                  <a:ext uri="{0D108BD9-81ED-4DB2-BD59-A6C34878D82A}">
                    <a16:rowId xmlns:a16="http://schemas.microsoft.com/office/drawing/2014/main" val="632730848"/>
                  </a:ext>
                </a:extLst>
              </a:tr>
              <a:tr h="636104">
                <a:tc>
                  <a:txBody>
                    <a:bodyPr/>
                    <a:lstStyle/>
                    <a:p>
                      <a:r>
                        <a:rPr lang="ja-JP" altLang="en-US" sz="1500" dirty="0"/>
                        <a:t>超伝導量子ビット</a:t>
                      </a:r>
                    </a:p>
                  </a:txBody>
                  <a:tcPr marL="77511" marR="77511" marT="38756" marB="38756" anchor="ctr">
                    <a:lnL>
                      <a:noFill/>
                    </a:lnL>
                    <a:lnR>
                      <a:noFill/>
                    </a:lnR>
                    <a:lnT>
                      <a:noFill/>
                    </a:lnT>
                    <a:lnB>
                      <a:noFill/>
                    </a:lnB>
                    <a:noFill/>
                  </a:tcPr>
                </a:tc>
                <a:tc>
                  <a:txBody>
                    <a:bodyPr/>
                    <a:lstStyle/>
                    <a:p>
                      <a:r>
                        <a:rPr lang="ja-JP" altLang="en-US" sz="1500"/>
                        <a:t>極低温</a:t>
                      </a:r>
                    </a:p>
                  </a:txBody>
                  <a:tcPr marL="77511" marR="77511" marT="38756" marB="38756" anchor="ctr">
                    <a:lnL>
                      <a:noFill/>
                    </a:lnL>
                    <a:lnR>
                      <a:noFill/>
                    </a:lnR>
                    <a:lnT>
                      <a:noFill/>
                    </a:lnT>
                    <a:lnB>
                      <a:noFill/>
                    </a:lnB>
                    <a:noFill/>
                  </a:tcPr>
                </a:tc>
                <a:tc>
                  <a:txBody>
                    <a:bodyPr/>
                    <a:lstStyle/>
                    <a:p>
                      <a:r>
                        <a:rPr lang="ja-JP" altLang="en-US" sz="1500"/>
                        <a:t>中</a:t>
                      </a:r>
                      <a:r>
                        <a:rPr lang="en-US" altLang="ja-JP" sz="1500"/>
                        <a:t>〜</a:t>
                      </a:r>
                      <a:r>
                        <a:rPr lang="ja-JP" altLang="en-US" sz="1500"/>
                        <a:t>高</a:t>
                      </a:r>
                    </a:p>
                  </a:txBody>
                  <a:tcPr marL="77511" marR="77511" marT="38756" marB="38756" anchor="ctr">
                    <a:lnL>
                      <a:noFill/>
                    </a:lnL>
                    <a:lnR>
                      <a:noFill/>
                    </a:lnR>
                    <a:lnT>
                      <a:noFill/>
                    </a:lnT>
                    <a:lnB>
                      <a:noFill/>
                    </a:lnB>
                    <a:noFill/>
                  </a:tcPr>
                </a:tc>
                <a:tc>
                  <a:txBody>
                    <a:bodyPr/>
                    <a:lstStyle/>
                    <a:p>
                      <a:r>
                        <a:rPr lang="ja-JP" altLang="en-US" sz="1500"/>
                        <a:t>超高速</a:t>
                      </a:r>
                    </a:p>
                  </a:txBody>
                  <a:tcPr marL="77511" marR="77511" marT="38756" marB="38756" anchor="ctr">
                    <a:lnL>
                      <a:noFill/>
                    </a:lnL>
                    <a:lnR>
                      <a:noFill/>
                    </a:lnR>
                    <a:lnT>
                      <a:noFill/>
                    </a:lnT>
                    <a:lnB>
                      <a:noFill/>
                    </a:lnB>
                    <a:noFill/>
                  </a:tcPr>
                </a:tc>
                <a:tc>
                  <a:txBody>
                    <a:bodyPr/>
                    <a:lstStyle/>
                    <a:p>
                      <a:r>
                        <a:rPr lang="zh-TW" altLang="en-US" sz="1500"/>
                        <a:t>汎用量子計算</a:t>
                      </a:r>
                    </a:p>
                  </a:txBody>
                  <a:tcPr marL="77511" marR="77511" marT="38756" marB="38756" anchor="ctr">
                    <a:lnL>
                      <a:noFill/>
                    </a:lnL>
                    <a:lnR>
                      <a:noFill/>
                    </a:lnR>
                    <a:lnT>
                      <a:noFill/>
                    </a:lnT>
                    <a:lnB>
                      <a:noFill/>
                    </a:lnB>
                    <a:noFill/>
                  </a:tcPr>
                </a:tc>
                <a:tc>
                  <a:txBody>
                    <a:bodyPr/>
                    <a:lstStyle/>
                    <a:p>
                      <a:r>
                        <a:rPr lang="ja-JP" altLang="en-US" sz="1500"/>
                        <a:t>実用中</a:t>
                      </a:r>
                    </a:p>
                  </a:txBody>
                  <a:tcPr marL="77511" marR="77511" marT="38756" marB="38756" anchor="ctr">
                    <a:lnL>
                      <a:noFill/>
                    </a:lnL>
                    <a:lnR>
                      <a:noFill/>
                    </a:lnR>
                    <a:lnT>
                      <a:noFill/>
                    </a:lnT>
                    <a:lnB>
                      <a:noFill/>
                    </a:lnB>
                    <a:noFill/>
                  </a:tcPr>
                </a:tc>
                <a:extLst>
                  <a:ext uri="{0D108BD9-81ED-4DB2-BD59-A6C34878D82A}">
                    <a16:rowId xmlns:a16="http://schemas.microsoft.com/office/drawing/2014/main" val="2397971641"/>
                  </a:ext>
                </a:extLst>
              </a:tr>
              <a:tr h="636104">
                <a:tc>
                  <a:txBody>
                    <a:bodyPr/>
                    <a:lstStyle/>
                    <a:p>
                      <a:r>
                        <a:rPr lang="ja-JP" altLang="en-US" sz="1500"/>
                        <a:t>イオントラップ</a:t>
                      </a:r>
                    </a:p>
                  </a:txBody>
                  <a:tcPr marL="77511" marR="77511" marT="38756" marB="38756" anchor="ctr">
                    <a:lnL>
                      <a:noFill/>
                    </a:lnL>
                    <a:lnR>
                      <a:noFill/>
                    </a:lnR>
                    <a:lnT>
                      <a:noFill/>
                    </a:lnT>
                    <a:lnB>
                      <a:noFill/>
                    </a:lnB>
                    <a:noFill/>
                  </a:tcPr>
                </a:tc>
                <a:tc>
                  <a:txBody>
                    <a:bodyPr/>
                    <a:lstStyle/>
                    <a:p>
                      <a:r>
                        <a:rPr lang="ja-JP" altLang="en-US" sz="1500"/>
                        <a:t>常温</a:t>
                      </a:r>
                      <a:r>
                        <a:rPr lang="en-US" altLang="ja-JP" sz="1500"/>
                        <a:t>〜</a:t>
                      </a:r>
                      <a:r>
                        <a:rPr lang="ja-JP" altLang="en-US" sz="1500"/>
                        <a:t>低温</a:t>
                      </a:r>
                    </a:p>
                  </a:txBody>
                  <a:tcPr marL="77511" marR="77511" marT="38756" marB="38756" anchor="ctr">
                    <a:lnL>
                      <a:noFill/>
                    </a:lnL>
                    <a:lnR>
                      <a:noFill/>
                    </a:lnR>
                    <a:lnT>
                      <a:noFill/>
                    </a:lnT>
                    <a:lnB>
                      <a:noFill/>
                    </a:lnB>
                    <a:noFill/>
                  </a:tcPr>
                </a:tc>
                <a:tc>
                  <a:txBody>
                    <a:bodyPr/>
                    <a:lstStyle/>
                    <a:p>
                      <a:r>
                        <a:rPr lang="ja-JP" altLang="en-US" sz="1500"/>
                        <a:t>非常に高い</a:t>
                      </a:r>
                    </a:p>
                  </a:txBody>
                  <a:tcPr marL="77511" marR="77511" marT="38756" marB="38756" anchor="ctr">
                    <a:lnL>
                      <a:noFill/>
                    </a:lnL>
                    <a:lnR>
                      <a:noFill/>
                    </a:lnR>
                    <a:lnT>
                      <a:noFill/>
                    </a:lnT>
                    <a:lnB>
                      <a:noFill/>
                    </a:lnB>
                    <a:noFill/>
                  </a:tcPr>
                </a:tc>
                <a:tc>
                  <a:txBody>
                    <a:bodyPr/>
                    <a:lstStyle/>
                    <a:p>
                      <a:r>
                        <a:rPr lang="ja-JP" altLang="en-US" sz="1500"/>
                        <a:t>遅い</a:t>
                      </a:r>
                    </a:p>
                  </a:txBody>
                  <a:tcPr marL="77511" marR="77511" marT="38756" marB="38756" anchor="ctr">
                    <a:lnL>
                      <a:noFill/>
                    </a:lnL>
                    <a:lnR>
                      <a:noFill/>
                    </a:lnR>
                    <a:lnT>
                      <a:noFill/>
                    </a:lnT>
                    <a:lnB>
                      <a:noFill/>
                    </a:lnB>
                    <a:noFill/>
                  </a:tcPr>
                </a:tc>
                <a:tc>
                  <a:txBody>
                    <a:bodyPr/>
                    <a:lstStyle/>
                    <a:p>
                      <a:r>
                        <a:rPr lang="ja-JP" altLang="en-US" sz="1500"/>
                        <a:t>高精度演算、量子通信</a:t>
                      </a:r>
                    </a:p>
                  </a:txBody>
                  <a:tcPr marL="77511" marR="77511" marT="38756" marB="38756" anchor="ctr">
                    <a:lnL>
                      <a:noFill/>
                    </a:lnL>
                    <a:lnR>
                      <a:noFill/>
                    </a:lnR>
                    <a:lnT>
                      <a:noFill/>
                    </a:lnT>
                    <a:lnB>
                      <a:noFill/>
                    </a:lnB>
                    <a:noFill/>
                  </a:tcPr>
                </a:tc>
                <a:tc>
                  <a:txBody>
                    <a:bodyPr/>
                    <a:lstStyle/>
                    <a:p>
                      <a:r>
                        <a:rPr lang="ja-JP" altLang="en-US" sz="1500"/>
                        <a:t>実用中</a:t>
                      </a:r>
                    </a:p>
                  </a:txBody>
                  <a:tcPr marL="77511" marR="77511" marT="38756" marB="38756" anchor="ctr">
                    <a:lnL>
                      <a:noFill/>
                    </a:lnL>
                    <a:lnR>
                      <a:noFill/>
                    </a:lnR>
                    <a:lnT>
                      <a:noFill/>
                    </a:lnT>
                    <a:lnB>
                      <a:noFill/>
                    </a:lnB>
                    <a:noFill/>
                  </a:tcPr>
                </a:tc>
                <a:extLst>
                  <a:ext uri="{0D108BD9-81ED-4DB2-BD59-A6C34878D82A}">
                    <a16:rowId xmlns:a16="http://schemas.microsoft.com/office/drawing/2014/main" val="2949524100"/>
                  </a:ext>
                </a:extLst>
              </a:tr>
              <a:tr h="908720">
                <a:tc>
                  <a:txBody>
                    <a:bodyPr/>
                    <a:lstStyle/>
                    <a:p>
                      <a:r>
                        <a:rPr lang="en-US" altLang="ja-JP" sz="1500"/>
                        <a:t>NV</a:t>
                      </a:r>
                      <a:r>
                        <a:rPr lang="ja-JP" altLang="en-US" sz="1500"/>
                        <a:t>センター（ダイヤモンド）</a:t>
                      </a:r>
                    </a:p>
                  </a:txBody>
                  <a:tcPr marL="77511" marR="77511" marT="38756" marB="38756" anchor="ctr">
                    <a:lnL>
                      <a:noFill/>
                    </a:lnL>
                    <a:lnR>
                      <a:noFill/>
                    </a:lnR>
                    <a:lnT>
                      <a:noFill/>
                    </a:lnT>
                    <a:lnB>
                      <a:noFill/>
                    </a:lnB>
                    <a:noFill/>
                  </a:tcPr>
                </a:tc>
                <a:tc>
                  <a:txBody>
                    <a:bodyPr/>
                    <a:lstStyle/>
                    <a:p>
                      <a:r>
                        <a:rPr lang="ja-JP" altLang="en-US" sz="1500"/>
                        <a:t>常温</a:t>
                      </a:r>
                    </a:p>
                  </a:txBody>
                  <a:tcPr marL="77511" marR="77511" marT="38756" marB="38756" anchor="ctr">
                    <a:lnL>
                      <a:noFill/>
                    </a:lnL>
                    <a:lnR>
                      <a:noFill/>
                    </a:lnR>
                    <a:lnT>
                      <a:noFill/>
                    </a:lnT>
                    <a:lnB>
                      <a:noFill/>
                    </a:lnB>
                    <a:noFill/>
                  </a:tcPr>
                </a:tc>
                <a:tc>
                  <a:txBody>
                    <a:bodyPr/>
                    <a:lstStyle/>
                    <a:p>
                      <a:r>
                        <a:rPr lang="ja-JP" altLang="en-US" sz="1500"/>
                        <a:t>高い</a:t>
                      </a:r>
                    </a:p>
                  </a:txBody>
                  <a:tcPr marL="77511" marR="77511" marT="38756" marB="38756" anchor="ctr">
                    <a:lnL>
                      <a:noFill/>
                    </a:lnL>
                    <a:lnR>
                      <a:noFill/>
                    </a:lnR>
                    <a:lnT>
                      <a:noFill/>
                    </a:lnT>
                    <a:lnB>
                      <a:noFill/>
                    </a:lnB>
                    <a:noFill/>
                  </a:tcPr>
                </a:tc>
                <a:tc>
                  <a:txBody>
                    <a:bodyPr/>
                    <a:lstStyle/>
                    <a:p>
                      <a:r>
                        <a:rPr lang="ja-JP" altLang="en-US" sz="1500"/>
                        <a:t>中</a:t>
                      </a:r>
                    </a:p>
                  </a:txBody>
                  <a:tcPr marL="77511" marR="77511" marT="38756" marB="38756" anchor="ctr">
                    <a:lnL>
                      <a:noFill/>
                    </a:lnL>
                    <a:lnR>
                      <a:noFill/>
                    </a:lnR>
                    <a:lnT>
                      <a:noFill/>
                    </a:lnT>
                    <a:lnB>
                      <a:noFill/>
                    </a:lnB>
                    <a:noFill/>
                  </a:tcPr>
                </a:tc>
                <a:tc>
                  <a:txBody>
                    <a:bodyPr/>
                    <a:lstStyle/>
                    <a:p>
                      <a:r>
                        <a:rPr lang="ja-JP" altLang="en-US" sz="1500"/>
                        <a:t>センサ、分散型量子通信</a:t>
                      </a:r>
                    </a:p>
                  </a:txBody>
                  <a:tcPr marL="77511" marR="77511" marT="38756" marB="38756" anchor="ctr">
                    <a:lnL>
                      <a:noFill/>
                    </a:lnL>
                    <a:lnR>
                      <a:noFill/>
                    </a:lnR>
                    <a:lnT>
                      <a:noFill/>
                    </a:lnT>
                    <a:lnB>
                      <a:noFill/>
                    </a:lnB>
                    <a:noFill/>
                  </a:tcPr>
                </a:tc>
                <a:tc>
                  <a:txBody>
                    <a:bodyPr/>
                    <a:lstStyle/>
                    <a:p>
                      <a:r>
                        <a:rPr lang="zh-TW" altLang="en-US" sz="1500"/>
                        <a:t>実用化進行中</a:t>
                      </a:r>
                    </a:p>
                  </a:txBody>
                  <a:tcPr marL="77511" marR="77511" marT="38756" marB="38756" anchor="ctr">
                    <a:lnL>
                      <a:noFill/>
                    </a:lnL>
                    <a:lnR>
                      <a:noFill/>
                    </a:lnR>
                    <a:lnT>
                      <a:noFill/>
                    </a:lnT>
                    <a:lnB>
                      <a:noFill/>
                    </a:lnB>
                    <a:noFill/>
                  </a:tcPr>
                </a:tc>
                <a:extLst>
                  <a:ext uri="{0D108BD9-81ED-4DB2-BD59-A6C34878D82A}">
                    <a16:rowId xmlns:a16="http://schemas.microsoft.com/office/drawing/2014/main" val="3878459638"/>
                  </a:ext>
                </a:extLst>
              </a:tr>
              <a:tr h="363489">
                <a:tc>
                  <a:txBody>
                    <a:bodyPr/>
                    <a:lstStyle/>
                    <a:p>
                      <a:r>
                        <a:rPr lang="ja-JP" altLang="en-US" sz="1500"/>
                        <a:t>フォトニック</a:t>
                      </a:r>
                    </a:p>
                  </a:txBody>
                  <a:tcPr marL="77511" marR="77511" marT="38756" marB="38756" anchor="ctr">
                    <a:lnL>
                      <a:noFill/>
                    </a:lnL>
                    <a:lnR>
                      <a:noFill/>
                    </a:lnR>
                    <a:lnT>
                      <a:noFill/>
                    </a:lnT>
                    <a:lnB>
                      <a:noFill/>
                    </a:lnB>
                    <a:noFill/>
                  </a:tcPr>
                </a:tc>
                <a:tc>
                  <a:txBody>
                    <a:bodyPr/>
                    <a:lstStyle/>
                    <a:p>
                      <a:r>
                        <a:rPr lang="ja-JP" altLang="en-US" sz="1500"/>
                        <a:t>常温</a:t>
                      </a:r>
                    </a:p>
                  </a:txBody>
                  <a:tcPr marL="77511" marR="77511" marT="38756" marB="38756" anchor="ctr">
                    <a:lnL>
                      <a:noFill/>
                    </a:lnL>
                    <a:lnR>
                      <a:noFill/>
                    </a:lnR>
                    <a:lnT>
                      <a:noFill/>
                    </a:lnT>
                    <a:lnB>
                      <a:noFill/>
                    </a:lnB>
                    <a:noFill/>
                  </a:tcPr>
                </a:tc>
                <a:tc>
                  <a:txBody>
                    <a:bodyPr/>
                    <a:lstStyle/>
                    <a:p>
                      <a:r>
                        <a:rPr lang="zh-TW" altLang="en-US" sz="1500"/>
                        <a:t>超高（伝送）</a:t>
                      </a:r>
                    </a:p>
                  </a:txBody>
                  <a:tcPr marL="77511" marR="77511" marT="38756" marB="38756" anchor="ctr">
                    <a:lnL>
                      <a:noFill/>
                    </a:lnL>
                    <a:lnR>
                      <a:noFill/>
                    </a:lnR>
                    <a:lnT>
                      <a:noFill/>
                    </a:lnT>
                    <a:lnB>
                      <a:noFill/>
                    </a:lnB>
                    <a:noFill/>
                  </a:tcPr>
                </a:tc>
                <a:tc>
                  <a:txBody>
                    <a:bodyPr/>
                    <a:lstStyle/>
                    <a:p>
                      <a:r>
                        <a:rPr lang="en-US" altLang="ja-JP" sz="1500"/>
                        <a:t>-</a:t>
                      </a:r>
                    </a:p>
                  </a:txBody>
                  <a:tcPr marL="77511" marR="77511" marT="38756" marB="38756" anchor="ctr">
                    <a:lnL>
                      <a:noFill/>
                    </a:lnL>
                    <a:lnR>
                      <a:noFill/>
                    </a:lnR>
                    <a:lnT>
                      <a:noFill/>
                    </a:lnT>
                    <a:lnB>
                      <a:noFill/>
                    </a:lnB>
                    <a:noFill/>
                  </a:tcPr>
                </a:tc>
                <a:tc>
                  <a:txBody>
                    <a:bodyPr/>
                    <a:lstStyle/>
                    <a:p>
                      <a:r>
                        <a:rPr lang="zh-CN" altLang="en-US" sz="1500"/>
                        <a:t>量子通信、暗号</a:t>
                      </a:r>
                    </a:p>
                  </a:txBody>
                  <a:tcPr marL="77511" marR="77511" marT="38756" marB="38756" anchor="ctr">
                    <a:lnL>
                      <a:noFill/>
                    </a:lnL>
                    <a:lnR>
                      <a:noFill/>
                    </a:lnR>
                    <a:lnT>
                      <a:noFill/>
                    </a:lnT>
                    <a:lnB>
                      <a:noFill/>
                    </a:lnB>
                    <a:noFill/>
                  </a:tcPr>
                </a:tc>
                <a:tc>
                  <a:txBody>
                    <a:bodyPr/>
                    <a:lstStyle/>
                    <a:p>
                      <a:r>
                        <a:rPr lang="ja-JP" altLang="en-US" sz="1500"/>
                        <a:t>実用中</a:t>
                      </a:r>
                    </a:p>
                  </a:txBody>
                  <a:tcPr marL="77511" marR="77511" marT="38756" marB="38756" anchor="ctr">
                    <a:lnL>
                      <a:noFill/>
                    </a:lnL>
                    <a:lnR>
                      <a:noFill/>
                    </a:lnR>
                    <a:lnT>
                      <a:noFill/>
                    </a:lnT>
                    <a:lnB>
                      <a:noFill/>
                    </a:lnB>
                    <a:noFill/>
                  </a:tcPr>
                </a:tc>
                <a:extLst>
                  <a:ext uri="{0D108BD9-81ED-4DB2-BD59-A6C34878D82A}">
                    <a16:rowId xmlns:a16="http://schemas.microsoft.com/office/drawing/2014/main" val="2284381320"/>
                  </a:ext>
                </a:extLst>
              </a:tr>
              <a:tr h="636104">
                <a:tc>
                  <a:txBody>
                    <a:bodyPr/>
                    <a:lstStyle/>
                    <a:p>
                      <a:r>
                        <a:rPr lang="ja-JP" altLang="en-US" sz="1500"/>
                        <a:t>トポロジカル</a:t>
                      </a:r>
                    </a:p>
                  </a:txBody>
                  <a:tcPr marL="77511" marR="77511" marT="38756" marB="38756" anchor="ctr">
                    <a:lnL>
                      <a:noFill/>
                    </a:lnL>
                    <a:lnR>
                      <a:noFill/>
                    </a:lnR>
                    <a:lnT>
                      <a:noFill/>
                    </a:lnT>
                    <a:lnB>
                      <a:noFill/>
                    </a:lnB>
                    <a:noFill/>
                  </a:tcPr>
                </a:tc>
                <a:tc>
                  <a:txBody>
                    <a:bodyPr/>
                    <a:lstStyle/>
                    <a:p>
                      <a:r>
                        <a:rPr lang="en-US" altLang="ja-JP" sz="1500"/>
                        <a:t>-</a:t>
                      </a:r>
                    </a:p>
                  </a:txBody>
                  <a:tcPr marL="77511" marR="77511" marT="38756" marB="38756" anchor="ctr">
                    <a:lnL>
                      <a:noFill/>
                    </a:lnL>
                    <a:lnR>
                      <a:noFill/>
                    </a:lnR>
                    <a:lnT>
                      <a:noFill/>
                    </a:lnT>
                    <a:lnB>
                      <a:noFill/>
                    </a:lnB>
                    <a:noFill/>
                  </a:tcPr>
                </a:tc>
                <a:tc>
                  <a:txBody>
                    <a:bodyPr/>
                    <a:lstStyle/>
                    <a:p>
                      <a:r>
                        <a:rPr lang="ja-JP" altLang="en-US" sz="1500"/>
                        <a:t>理論上最強</a:t>
                      </a:r>
                    </a:p>
                  </a:txBody>
                  <a:tcPr marL="77511" marR="77511" marT="38756" marB="38756" anchor="ctr">
                    <a:lnL>
                      <a:noFill/>
                    </a:lnL>
                    <a:lnR>
                      <a:noFill/>
                    </a:lnR>
                    <a:lnT>
                      <a:noFill/>
                    </a:lnT>
                    <a:lnB>
                      <a:noFill/>
                    </a:lnB>
                    <a:noFill/>
                  </a:tcPr>
                </a:tc>
                <a:tc>
                  <a:txBody>
                    <a:bodyPr/>
                    <a:lstStyle/>
                    <a:p>
                      <a:r>
                        <a:rPr lang="en-US" altLang="ja-JP" sz="1500"/>
                        <a:t>-</a:t>
                      </a:r>
                    </a:p>
                  </a:txBody>
                  <a:tcPr marL="77511" marR="77511" marT="38756" marB="38756" anchor="ctr">
                    <a:lnL>
                      <a:noFill/>
                    </a:lnL>
                    <a:lnR>
                      <a:noFill/>
                    </a:lnR>
                    <a:lnT>
                      <a:noFill/>
                    </a:lnT>
                    <a:lnB>
                      <a:noFill/>
                    </a:lnB>
                    <a:noFill/>
                  </a:tcPr>
                </a:tc>
                <a:tc>
                  <a:txBody>
                    <a:bodyPr/>
                    <a:lstStyle/>
                    <a:p>
                      <a:r>
                        <a:rPr lang="ja-JP" altLang="en-US" sz="1500"/>
                        <a:t>将来の耐障害型量子計算</a:t>
                      </a:r>
                    </a:p>
                  </a:txBody>
                  <a:tcPr marL="77511" marR="77511" marT="38756" marB="38756" anchor="ctr">
                    <a:lnL>
                      <a:noFill/>
                    </a:lnL>
                    <a:lnR>
                      <a:noFill/>
                    </a:lnR>
                    <a:lnT>
                      <a:noFill/>
                    </a:lnT>
                    <a:lnB>
                      <a:noFill/>
                    </a:lnB>
                    <a:noFill/>
                  </a:tcPr>
                </a:tc>
                <a:tc>
                  <a:txBody>
                    <a:bodyPr/>
                    <a:lstStyle/>
                    <a:p>
                      <a:r>
                        <a:rPr lang="ja-JP" altLang="en-US" sz="1500"/>
                        <a:t>研究中</a:t>
                      </a:r>
                    </a:p>
                  </a:txBody>
                  <a:tcPr marL="77511" marR="77511" marT="38756" marB="38756" anchor="ctr">
                    <a:lnL>
                      <a:noFill/>
                    </a:lnL>
                    <a:lnR>
                      <a:noFill/>
                    </a:lnR>
                    <a:lnT>
                      <a:noFill/>
                    </a:lnT>
                    <a:lnB>
                      <a:noFill/>
                    </a:lnB>
                    <a:noFill/>
                  </a:tcPr>
                </a:tc>
                <a:extLst>
                  <a:ext uri="{0D108BD9-81ED-4DB2-BD59-A6C34878D82A}">
                    <a16:rowId xmlns:a16="http://schemas.microsoft.com/office/drawing/2014/main" val="1131694498"/>
                  </a:ext>
                </a:extLst>
              </a:tr>
              <a:tr h="636104">
                <a:tc>
                  <a:txBody>
                    <a:bodyPr/>
                    <a:lstStyle/>
                    <a:p>
                      <a:r>
                        <a:rPr lang="ja-JP" altLang="en-US" sz="1500"/>
                        <a:t>量子ドット</a:t>
                      </a:r>
                    </a:p>
                  </a:txBody>
                  <a:tcPr marL="77511" marR="77511" marT="38756" marB="38756" anchor="ctr">
                    <a:lnL>
                      <a:noFill/>
                    </a:lnL>
                    <a:lnR>
                      <a:noFill/>
                    </a:lnR>
                    <a:lnT>
                      <a:noFill/>
                    </a:lnT>
                    <a:lnB>
                      <a:noFill/>
                    </a:lnB>
                    <a:noFill/>
                  </a:tcPr>
                </a:tc>
                <a:tc>
                  <a:txBody>
                    <a:bodyPr/>
                    <a:lstStyle/>
                    <a:p>
                      <a:r>
                        <a:rPr lang="ja-JP" altLang="en-US" sz="1500"/>
                        <a:t>低温</a:t>
                      </a:r>
                    </a:p>
                  </a:txBody>
                  <a:tcPr marL="77511" marR="77511" marT="38756" marB="38756" anchor="ctr">
                    <a:lnL>
                      <a:noFill/>
                    </a:lnL>
                    <a:lnR>
                      <a:noFill/>
                    </a:lnR>
                    <a:lnT>
                      <a:noFill/>
                    </a:lnT>
                    <a:lnB>
                      <a:noFill/>
                    </a:lnB>
                    <a:noFill/>
                  </a:tcPr>
                </a:tc>
                <a:tc>
                  <a:txBody>
                    <a:bodyPr/>
                    <a:lstStyle/>
                    <a:p>
                      <a:r>
                        <a:rPr lang="ja-JP" altLang="en-US" sz="1500"/>
                        <a:t>中</a:t>
                      </a:r>
                    </a:p>
                  </a:txBody>
                  <a:tcPr marL="77511" marR="77511" marT="38756" marB="38756" anchor="ctr">
                    <a:lnL>
                      <a:noFill/>
                    </a:lnL>
                    <a:lnR>
                      <a:noFill/>
                    </a:lnR>
                    <a:lnT>
                      <a:noFill/>
                    </a:lnT>
                    <a:lnB>
                      <a:noFill/>
                    </a:lnB>
                    <a:noFill/>
                  </a:tcPr>
                </a:tc>
                <a:tc>
                  <a:txBody>
                    <a:bodyPr/>
                    <a:lstStyle/>
                    <a:p>
                      <a:r>
                        <a:rPr lang="ja-JP" altLang="en-US" sz="1500"/>
                        <a:t>高速</a:t>
                      </a:r>
                    </a:p>
                  </a:txBody>
                  <a:tcPr marL="77511" marR="77511" marT="38756" marB="38756" anchor="ctr">
                    <a:lnL>
                      <a:noFill/>
                    </a:lnL>
                    <a:lnR>
                      <a:noFill/>
                    </a:lnR>
                    <a:lnT>
                      <a:noFill/>
                    </a:lnT>
                    <a:lnB>
                      <a:noFill/>
                    </a:lnB>
                    <a:noFill/>
                  </a:tcPr>
                </a:tc>
                <a:tc>
                  <a:txBody>
                    <a:bodyPr/>
                    <a:lstStyle/>
                    <a:p>
                      <a:r>
                        <a:rPr lang="ja-JP" altLang="en-US" sz="1500"/>
                        <a:t>集積化量子チップ</a:t>
                      </a:r>
                    </a:p>
                  </a:txBody>
                  <a:tcPr marL="77511" marR="77511" marT="38756" marB="38756" anchor="ctr">
                    <a:lnL>
                      <a:noFill/>
                    </a:lnL>
                    <a:lnR>
                      <a:noFill/>
                    </a:lnR>
                    <a:lnT>
                      <a:noFill/>
                    </a:lnT>
                    <a:lnB>
                      <a:noFill/>
                    </a:lnB>
                    <a:noFill/>
                  </a:tcPr>
                </a:tc>
                <a:tc>
                  <a:txBody>
                    <a:bodyPr/>
                    <a:lstStyle/>
                    <a:p>
                      <a:r>
                        <a:rPr lang="ja-JP" altLang="en-US" sz="1500" dirty="0"/>
                        <a:t>実験中</a:t>
                      </a:r>
                    </a:p>
                  </a:txBody>
                  <a:tcPr marL="77511" marR="77511" marT="38756" marB="38756" anchor="ctr">
                    <a:lnL>
                      <a:noFill/>
                    </a:lnL>
                    <a:lnR>
                      <a:noFill/>
                    </a:lnR>
                    <a:lnT>
                      <a:noFill/>
                    </a:lnT>
                    <a:lnB>
                      <a:noFill/>
                    </a:lnB>
                    <a:noFill/>
                  </a:tcPr>
                </a:tc>
                <a:extLst>
                  <a:ext uri="{0D108BD9-81ED-4DB2-BD59-A6C34878D82A}">
                    <a16:rowId xmlns:a16="http://schemas.microsoft.com/office/drawing/2014/main" val="2342411729"/>
                  </a:ext>
                </a:extLst>
              </a:tr>
            </a:tbl>
          </a:graphicData>
        </a:graphic>
      </p:graphicFrame>
    </p:spTree>
    <p:extLst>
      <p:ext uri="{BB962C8B-B14F-4D97-AF65-F5344CB8AC3E}">
        <p14:creationId xmlns:p14="http://schemas.microsoft.com/office/powerpoint/2010/main" val="1436667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9C461C-768C-CAEC-D493-B66F51BF05E0}"/>
              </a:ext>
            </a:extLst>
          </p:cNvPr>
          <p:cNvSpPr>
            <a:spLocks noGrp="1"/>
          </p:cNvSpPr>
          <p:nvPr>
            <p:ph type="title"/>
          </p:nvPr>
        </p:nvSpPr>
        <p:spPr>
          <a:xfrm>
            <a:off x="640079" y="1088573"/>
            <a:ext cx="10890929" cy="1097280"/>
          </a:xfrm>
        </p:spPr>
        <p:txBody>
          <a:bodyPr/>
          <a:lstStyle/>
          <a:p>
            <a:r>
              <a:rPr kumimoji="1" lang="ja-JP" altLang="en-US" sz="3600" dirty="0"/>
              <a:t>まず</a:t>
            </a:r>
            <a:r>
              <a:rPr kumimoji="1" lang="en-US" altLang="ja-JP" sz="3600" dirty="0"/>
              <a:t>NV</a:t>
            </a:r>
            <a:r>
              <a:rPr kumimoji="1" lang="ja-JP" altLang="en-US" sz="3600" dirty="0"/>
              <a:t>センターについてわかりやすく言うと</a:t>
            </a:r>
          </a:p>
        </p:txBody>
      </p:sp>
      <p:sp>
        <p:nvSpPr>
          <p:cNvPr id="3" name="コンテンツ プレースホルダー 2">
            <a:extLst>
              <a:ext uri="{FF2B5EF4-FFF2-40B4-BE49-F238E27FC236}">
                <a16:creationId xmlns:a16="http://schemas.microsoft.com/office/drawing/2014/main" id="{98FB467E-8987-DFFB-C898-CA35F108F5CE}"/>
              </a:ext>
            </a:extLst>
          </p:cNvPr>
          <p:cNvSpPr>
            <a:spLocks noGrp="1"/>
          </p:cNvSpPr>
          <p:nvPr>
            <p:ph idx="1"/>
          </p:nvPr>
        </p:nvSpPr>
        <p:spPr/>
        <p:txBody>
          <a:bodyPr/>
          <a:lstStyle/>
          <a:p>
            <a:r>
              <a:rPr kumimoji="1" lang="ja-JP" altLang="en-US" dirty="0"/>
              <a:t>外から**</a:t>
            </a:r>
            <a:r>
              <a:rPr kumimoji="1" lang="en-US" altLang="ja-JP" dirty="0"/>
              <a:t>N</a:t>
            </a:r>
            <a:r>
              <a:rPr kumimoji="1" lang="ja-JP" altLang="en-US" dirty="0"/>
              <a:t>原子（窒素）をイオン化して高エネルギーで打ち込む（＝イオン注入）**と、</a:t>
            </a:r>
            <a:endParaRPr kumimoji="1" lang="en-US" altLang="ja-JP" dirty="0"/>
          </a:p>
          <a:p>
            <a:r>
              <a:rPr kumimoji="1" lang="en-US" altLang="ja-JP" dirty="0"/>
              <a:t>C</a:t>
            </a:r>
            <a:r>
              <a:rPr kumimoji="1" lang="ja-JP" altLang="en-US" dirty="0"/>
              <a:t>がはじき飛ばされ、</a:t>
            </a:r>
            <a:r>
              <a:rPr kumimoji="1" lang="en-US" altLang="ja-JP" dirty="0"/>
              <a:t>N</a:t>
            </a:r>
            <a:r>
              <a:rPr kumimoji="1" lang="ja-JP" altLang="en-US" dirty="0"/>
              <a:t>がその位置に入ることがあります。</a:t>
            </a:r>
            <a:endParaRPr kumimoji="1" lang="en-US" altLang="ja-JP" dirty="0"/>
          </a:p>
          <a:p>
            <a:r>
              <a:rPr kumimoji="1" lang="ja-JP" altLang="en-US" dirty="0"/>
              <a:t>このとき、**</a:t>
            </a:r>
            <a:r>
              <a:rPr kumimoji="1" lang="en-US" altLang="ja-JP" dirty="0"/>
              <a:t>C</a:t>
            </a:r>
            <a:r>
              <a:rPr kumimoji="1" lang="ja-JP" altLang="en-US" dirty="0"/>
              <a:t>が抜けた位置が「空孔（</a:t>
            </a:r>
            <a:r>
              <a:rPr kumimoji="1" lang="en-US" altLang="ja-JP" dirty="0"/>
              <a:t>V</a:t>
            </a:r>
            <a:r>
              <a:rPr kumimoji="1" lang="ja-JP" altLang="en-US" dirty="0"/>
              <a:t>）」になったり、</a:t>
            </a:r>
            <a:r>
              <a:rPr kumimoji="1" lang="en-US" altLang="ja-JP" dirty="0"/>
              <a:t>N</a:t>
            </a:r>
            <a:r>
              <a:rPr kumimoji="1" lang="ja-JP" altLang="en-US" dirty="0"/>
              <a:t>が</a:t>
            </a:r>
            <a:r>
              <a:rPr kumimoji="1" lang="en-US" altLang="ja-JP" dirty="0"/>
              <a:t>C</a:t>
            </a:r>
            <a:r>
              <a:rPr kumimoji="1" lang="ja-JP" altLang="en-US" dirty="0"/>
              <a:t>の代わりに入り込んで「置換型窒素（</a:t>
            </a:r>
            <a:r>
              <a:rPr kumimoji="1" lang="en-US" altLang="ja-JP" dirty="0"/>
              <a:t>Nₛ</a:t>
            </a:r>
            <a:r>
              <a:rPr kumimoji="1" lang="ja-JP" altLang="en-US" dirty="0"/>
              <a:t>）」**になります。</a:t>
            </a:r>
            <a:endParaRPr kumimoji="1" lang="en-US" altLang="ja-JP" dirty="0"/>
          </a:p>
          <a:p>
            <a:r>
              <a:rPr lang="ja-JP" altLang="en-US" dirty="0">
                <a:highlight>
                  <a:srgbClr val="FFFF00"/>
                </a:highlight>
              </a:rPr>
              <a:t>高エネルギーの</a:t>
            </a:r>
            <a:r>
              <a:rPr lang="en-US" altLang="ja-JP" dirty="0">
                <a:highlight>
                  <a:srgbClr val="FFFF00"/>
                </a:highlight>
              </a:rPr>
              <a:t>N</a:t>
            </a:r>
            <a:r>
              <a:rPr lang="ja-JP" altLang="en-US" dirty="0">
                <a:highlight>
                  <a:srgbClr val="FFFF00"/>
                </a:highlight>
              </a:rPr>
              <a:t>イオンを打ち込むことで、周囲の炭素原子を弾き飛ばして、人工的にたくさんの空孔を作ります。</a:t>
            </a:r>
            <a:endParaRPr lang="en-US" altLang="ja-JP" dirty="0">
              <a:highlight>
                <a:srgbClr val="FFFF00"/>
              </a:highlight>
            </a:endParaRPr>
          </a:p>
          <a:p>
            <a:r>
              <a:rPr lang="ja-JP" altLang="en-US" dirty="0">
                <a:highlight>
                  <a:srgbClr val="FFFF00"/>
                </a:highlight>
              </a:rPr>
              <a:t>同時に</a:t>
            </a:r>
            <a:r>
              <a:rPr lang="en-US" altLang="ja-JP" dirty="0">
                <a:highlight>
                  <a:srgbClr val="FFFF00"/>
                </a:highlight>
              </a:rPr>
              <a:t>N</a:t>
            </a:r>
            <a:r>
              <a:rPr lang="ja-JP" altLang="en-US" dirty="0">
                <a:highlight>
                  <a:srgbClr val="FFFF00"/>
                </a:highlight>
              </a:rPr>
              <a:t>も結晶に注入</a:t>
            </a:r>
            <a:r>
              <a:rPr lang="ja-JP" altLang="en-US" dirty="0"/>
              <a:t>されるので、</a:t>
            </a:r>
            <a:r>
              <a:rPr lang="ja-JP" altLang="en-US" b="1" dirty="0">
                <a:highlight>
                  <a:srgbClr val="FFFF00"/>
                </a:highlight>
              </a:rPr>
              <a:t>後のアニール（加熱）で</a:t>
            </a:r>
            <a:r>
              <a:rPr lang="en-US" altLang="ja-JP" b="1" dirty="0">
                <a:highlight>
                  <a:srgbClr val="FFFF00"/>
                </a:highlight>
              </a:rPr>
              <a:t>N</a:t>
            </a:r>
            <a:r>
              <a:rPr lang="ja-JP" altLang="en-US" b="1" dirty="0">
                <a:highlight>
                  <a:srgbClr val="FFFF00"/>
                </a:highlight>
              </a:rPr>
              <a:t>と</a:t>
            </a:r>
            <a:r>
              <a:rPr lang="en-US" altLang="ja-JP" b="1" dirty="0">
                <a:highlight>
                  <a:srgbClr val="FFFF00"/>
                </a:highlight>
              </a:rPr>
              <a:t>V</a:t>
            </a:r>
            <a:r>
              <a:rPr lang="ja-JP" altLang="en-US" b="1" dirty="0">
                <a:highlight>
                  <a:srgbClr val="FFFF00"/>
                </a:highlight>
              </a:rPr>
              <a:t>が結合</a:t>
            </a:r>
            <a:r>
              <a:rPr lang="ja-JP" altLang="en-US" b="1" dirty="0"/>
              <a:t>し、</a:t>
            </a:r>
            <a:r>
              <a:rPr lang="en-US" altLang="ja-JP" b="1" dirty="0"/>
              <a:t>NV</a:t>
            </a:r>
            <a:r>
              <a:rPr lang="ja-JP" altLang="en-US" b="1" dirty="0"/>
              <a:t>センターが生成</a:t>
            </a:r>
            <a:r>
              <a:rPr lang="ja-JP" altLang="en-US" dirty="0"/>
              <a:t>されます。</a:t>
            </a:r>
            <a:endParaRPr kumimoji="1" lang="ja-JP" altLang="en-US" dirty="0"/>
          </a:p>
        </p:txBody>
      </p:sp>
    </p:spTree>
    <p:extLst>
      <p:ext uri="{BB962C8B-B14F-4D97-AF65-F5344CB8AC3E}">
        <p14:creationId xmlns:p14="http://schemas.microsoft.com/office/powerpoint/2010/main" val="22112330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C93FCB-7E41-2001-8334-8F6A2AD09782}"/>
              </a:ext>
            </a:extLst>
          </p:cNvPr>
          <p:cNvSpPr>
            <a:spLocks noGrp="1"/>
          </p:cNvSpPr>
          <p:nvPr>
            <p:ph type="title"/>
          </p:nvPr>
        </p:nvSpPr>
        <p:spPr/>
        <p:txBody>
          <a:bodyPr/>
          <a:lstStyle/>
          <a:p>
            <a:r>
              <a:rPr lang="en-US" altLang="ja-JP" sz="3600" dirty="0"/>
              <a:t>C-C</a:t>
            </a:r>
            <a:r>
              <a:rPr lang="ja-JP" altLang="en-US" sz="3600" dirty="0"/>
              <a:t>結合が壊れて「グラファイト化」するとは？</a:t>
            </a:r>
            <a:endParaRPr kumimoji="1" lang="ja-JP" altLang="en-US" sz="3600" dirty="0"/>
          </a:p>
        </p:txBody>
      </p:sp>
      <p:sp>
        <p:nvSpPr>
          <p:cNvPr id="3" name="コンテンツ プレースホルダー 2">
            <a:extLst>
              <a:ext uri="{FF2B5EF4-FFF2-40B4-BE49-F238E27FC236}">
                <a16:creationId xmlns:a16="http://schemas.microsoft.com/office/drawing/2014/main" id="{B7A52D5E-074C-9D07-0CE4-345354EED47D}"/>
              </a:ext>
            </a:extLst>
          </p:cNvPr>
          <p:cNvSpPr>
            <a:spLocks noGrp="1"/>
          </p:cNvSpPr>
          <p:nvPr>
            <p:ph idx="1"/>
          </p:nvPr>
        </p:nvSpPr>
        <p:spPr/>
        <p:txBody>
          <a:bodyPr/>
          <a:lstStyle/>
          <a:p>
            <a:r>
              <a:rPr kumimoji="1" lang="ja-JP" altLang="en-US" dirty="0"/>
              <a:t>高エネルギーのイオンを当てると、ダイヤモンドの</a:t>
            </a:r>
            <a:r>
              <a:rPr kumimoji="1" lang="en-US" altLang="ja-JP" dirty="0"/>
              <a:t>C-C</a:t>
            </a:r>
            <a:r>
              <a:rPr kumimoji="1" lang="ja-JP" altLang="en-US" dirty="0"/>
              <a:t>結合が壊れ、結晶格子が乱れ、再構成されるとグラファイト（黒鉛）になることがある。これは「グラファイト化（</a:t>
            </a:r>
            <a:r>
              <a:rPr kumimoji="1" lang="en-US" altLang="ja-JP" dirty="0"/>
              <a:t>graphitization</a:t>
            </a:r>
            <a:r>
              <a:rPr kumimoji="1" lang="ja-JP" altLang="en-US" dirty="0"/>
              <a:t>）」と呼ばれます。</a:t>
            </a:r>
            <a:endParaRPr kumimoji="1" lang="en-US" altLang="ja-JP" dirty="0"/>
          </a:p>
        </p:txBody>
      </p:sp>
    </p:spTree>
    <p:extLst>
      <p:ext uri="{BB962C8B-B14F-4D97-AF65-F5344CB8AC3E}">
        <p14:creationId xmlns:p14="http://schemas.microsoft.com/office/powerpoint/2010/main" val="30369000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A92344-E90C-3A40-9C52-11CABEF42E30}"/>
              </a:ext>
            </a:extLst>
          </p:cNvPr>
          <p:cNvSpPr>
            <a:spLocks noGrp="1"/>
          </p:cNvSpPr>
          <p:nvPr>
            <p:ph type="title"/>
          </p:nvPr>
        </p:nvSpPr>
        <p:spPr/>
        <p:txBody>
          <a:bodyPr/>
          <a:lstStyle/>
          <a:p>
            <a:r>
              <a:rPr kumimoji="1" lang="ja-JP" altLang="en-US" dirty="0"/>
              <a:t>混成軌道</a:t>
            </a:r>
          </a:p>
        </p:txBody>
      </p:sp>
      <p:sp>
        <p:nvSpPr>
          <p:cNvPr id="3" name="コンテンツ プレースホルダー 2">
            <a:extLst>
              <a:ext uri="{FF2B5EF4-FFF2-40B4-BE49-F238E27FC236}">
                <a16:creationId xmlns:a16="http://schemas.microsoft.com/office/drawing/2014/main" id="{3765AAAB-0169-2554-ECC4-1A5486A6A653}"/>
              </a:ext>
            </a:extLst>
          </p:cNvPr>
          <p:cNvSpPr>
            <a:spLocks noGrp="1"/>
          </p:cNvSpPr>
          <p:nvPr>
            <p:ph idx="1"/>
          </p:nvPr>
        </p:nvSpPr>
        <p:spPr/>
        <p:txBody>
          <a:bodyPr/>
          <a:lstStyle/>
          <a:p>
            <a:r>
              <a:rPr kumimoji="1" lang="en-US" altLang="ja-JP" dirty="0"/>
              <a:t>s</a:t>
            </a:r>
            <a:r>
              <a:rPr kumimoji="1" lang="ja-JP" altLang="en-US" dirty="0"/>
              <a:t>とか</a:t>
            </a:r>
            <a:r>
              <a:rPr kumimoji="1" lang="en-US" altLang="ja-JP" dirty="0"/>
              <a:t>p</a:t>
            </a:r>
            <a:r>
              <a:rPr kumimoji="1" lang="ja-JP" altLang="en-US" dirty="0"/>
              <a:t>とかと言うのは電子軌道</a:t>
            </a:r>
            <a:endParaRPr kumimoji="1" lang="en-US" altLang="ja-JP" dirty="0"/>
          </a:p>
          <a:p>
            <a:r>
              <a:rPr kumimoji="1" lang="en-US" altLang="ja-JP" dirty="0"/>
              <a:t>s</a:t>
            </a:r>
            <a:r>
              <a:rPr kumimoji="1" lang="ja-JP" altLang="en-US" dirty="0"/>
              <a:t>軌道は</a:t>
            </a:r>
            <a:r>
              <a:rPr kumimoji="1" lang="en-US" altLang="ja-JP" dirty="0"/>
              <a:t>1</a:t>
            </a:r>
            <a:r>
              <a:rPr kumimoji="1" lang="ja-JP" altLang="en-US" dirty="0"/>
              <a:t>つ、</a:t>
            </a:r>
            <a:r>
              <a:rPr kumimoji="1" lang="en-US" altLang="ja-JP" dirty="0"/>
              <a:t>p</a:t>
            </a:r>
            <a:r>
              <a:rPr kumimoji="1" lang="ja-JP" altLang="en-US" dirty="0"/>
              <a:t>軌道は</a:t>
            </a:r>
            <a:r>
              <a:rPr kumimoji="1" lang="en-US" altLang="ja-JP" dirty="0"/>
              <a:t>3</a:t>
            </a:r>
            <a:r>
              <a:rPr kumimoji="1" lang="ja-JP" altLang="en-US" dirty="0"/>
              <a:t>つの軌道があります。</a:t>
            </a:r>
            <a:endParaRPr kumimoji="1" lang="en-US" altLang="ja-JP" dirty="0"/>
          </a:p>
          <a:p>
            <a:r>
              <a:rPr kumimoji="1" lang="ja-JP" altLang="en-US" dirty="0"/>
              <a:t>炭素は結合のとき、</a:t>
            </a:r>
            <a:r>
              <a:rPr kumimoji="1" lang="en-US" altLang="ja-JP" dirty="0" err="1"/>
              <a:t>sp</a:t>
            </a:r>
            <a:r>
              <a:rPr kumimoji="1" lang="ja-JP" altLang="en-US" dirty="0"/>
              <a:t>混成軌道、</a:t>
            </a:r>
            <a:r>
              <a:rPr kumimoji="1" lang="en-US" altLang="ja-JP" dirty="0"/>
              <a:t>sp2</a:t>
            </a:r>
            <a:r>
              <a:rPr kumimoji="1" lang="ja-JP" altLang="en-US" dirty="0"/>
              <a:t>混成軌道、</a:t>
            </a:r>
            <a:r>
              <a:rPr kumimoji="1" lang="en-US" altLang="ja-JP" dirty="0"/>
              <a:t>sp3</a:t>
            </a:r>
            <a:r>
              <a:rPr kumimoji="1" lang="ja-JP" altLang="en-US" dirty="0"/>
              <a:t>混成軌道をとります。</a:t>
            </a:r>
          </a:p>
          <a:p>
            <a:r>
              <a:rPr kumimoji="1" lang="ja-JP" altLang="en-US" dirty="0"/>
              <a:t>その中でも</a:t>
            </a:r>
            <a:r>
              <a:rPr kumimoji="1" lang="en-US" altLang="ja-JP" dirty="0">
                <a:highlight>
                  <a:srgbClr val="FFFF00"/>
                </a:highlight>
              </a:rPr>
              <a:t>sp2</a:t>
            </a:r>
            <a:r>
              <a:rPr kumimoji="1" lang="ja-JP" altLang="en-US" dirty="0">
                <a:highlight>
                  <a:srgbClr val="FFFF00"/>
                </a:highlight>
              </a:rPr>
              <a:t>混成軌道は</a:t>
            </a:r>
            <a:r>
              <a:rPr kumimoji="1" lang="en-US" altLang="ja-JP" dirty="0">
                <a:highlight>
                  <a:srgbClr val="FFFF00"/>
                </a:highlight>
              </a:rPr>
              <a:t>3</a:t>
            </a:r>
            <a:r>
              <a:rPr kumimoji="1" lang="ja-JP" altLang="en-US" dirty="0">
                <a:highlight>
                  <a:srgbClr val="FFFF00"/>
                </a:highlight>
              </a:rPr>
              <a:t>つの原子によって構成され平面構造</a:t>
            </a:r>
            <a:r>
              <a:rPr kumimoji="1" lang="ja-JP" altLang="en-US" dirty="0"/>
              <a:t>をとり、</a:t>
            </a:r>
            <a:endParaRPr kumimoji="1" lang="en-US" altLang="ja-JP" dirty="0"/>
          </a:p>
          <a:p>
            <a:r>
              <a:rPr kumimoji="1" lang="en-US" altLang="ja-JP" dirty="0">
                <a:highlight>
                  <a:srgbClr val="FFFF00"/>
                </a:highlight>
              </a:rPr>
              <a:t>sp3</a:t>
            </a:r>
            <a:r>
              <a:rPr kumimoji="1" lang="ja-JP" altLang="en-US" dirty="0">
                <a:highlight>
                  <a:srgbClr val="FFFF00"/>
                </a:highlight>
              </a:rPr>
              <a:t>混成軌道は</a:t>
            </a:r>
            <a:r>
              <a:rPr kumimoji="1" lang="en-US" altLang="ja-JP" dirty="0">
                <a:highlight>
                  <a:srgbClr val="FFFF00"/>
                </a:highlight>
              </a:rPr>
              <a:t>4</a:t>
            </a:r>
            <a:r>
              <a:rPr kumimoji="1" lang="ja-JP" altLang="en-US" dirty="0">
                <a:highlight>
                  <a:srgbClr val="FFFF00"/>
                </a:highlight>
              </a:rPr>
              <a:t>つの原子によって構成され正四面体、つまり立体構造</a:t>
            </a:r>
            <a:r>
              <a:rPr kumimoji="1" lang="ja-JP" altLang="en-US" dirty="0"/>
              <a:t>にとっています。</a:t>
            </a:r>
          </a:p>
          <a:p>
            <a:r>
              <a:rPr kumimoji="1" lang="en-US" altLang="ja-JP" dirty="0"/>
              <a:t>sp2</a:t>
            </a:r>
            <a:r>
              <a:rPr kumimoji="1" lang="ja-JP" altLang="en-US" dirty="0"/>
              <a:t>混成軌道は黒鉛、</a:t>
            </a:r>
            <a:r>
              <a:rPr kumimoji="1" lang="en-US" altLang="ja-JP" dirty="0"/>
              <a:t>sp3</a:t>
            </a:r>
            <a:r>
              <a:rPr kumimoji="1" lang="ja-JP" altLang="en-US" dirty="0"/>
              <a:t>混成軌道はダイヤモンド</a:t>
            </a:r>
          </a:p>
        </p:txBody>
      </p:sp>
    </p:spTree>
    <p:extLst>
      <p:ext uri="{BB962C8B-B14F-4D97-AF65-F5344CB8AC3E}">
        <p14:creationId xmlns:p14="http://schemas.microsoft.com/office/powerpoint/2010/main" val="19806679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41D970F-A122-F510-E769-FB6BFC9FF5F7}"/>
              </a:ext>
            </a:extLst>
          </p:cNvPr>
          <p:cNvSpPr>
            <a:spLocks noGrp="1"/>
          </p:cNvSpPr>
          <p:nvPr>
            <p:ph idx="1"/>
          </p:nvPr>
        </p:nvSpPr>
        <p:spPr>
          <a:xfrm>
            <a:off x="640080" y="1099457"/>
            <a:ext cx="10890928" cy="5100175"/>
          </a:xfrm>
        </p:spPr>
        <p:txBody>
          <a:bodyPr/>
          <a:lstStyle/>
          <a:p>
            <a:r>
              <a:rPr lang="ja-JP" altLang="en-US" dirty="0"/>
              <a:t>炭素は価電子</a:t>
            </a:r>
            <a:r>
              <a:rPr lang="en-US" altLang="ja-JP" dirty="0"/>
              <a:t>4</a:t>
            </a:r>
            <a:r>
              <a:rPr lang="ja-JP" altLang="en-US" dirty="0"/>
              <a:t>つを持つ</a:t>
            </a:r>
          </a:p>
          <a:p>
            <a:r>
              <a:rPr lang="ja-JP" altLang="en-US" dirty="0"/>
              <a:t>しかし</a:t>
            </a:r>
            <a:r>
              <a:rPr lang="en-US" altLang="ja-JP" dirty="0"/>
              <a:t>sp2</a:t>
            </a:r>
            <a:r>
              <a:rPr lang="ja-JP" altLang="en-US" dirty="0"/>
              <a:t>混成軌道をとる場合、それに関係する電子は</a:t>
            </a:r>
            <a:r>
              <a:rPr lang="en-US" altLang="ja-JP" dirty="0"/>
              <a:t>3</a:t>
            </a:r>
            <a:r>
              <a:rPr lang="ja-JP" altLang="en-US" dirty="0"/>
              <a:t>つであり、電子が</a:t>
            </a:r>
            <a:r>
              <a:rPr lang="en-US" altLang="ja-JP" dirty="0"/>
              <a:t>1</a:t>
            </a:r>
            <a:r>
              <a:rPr lang="ja-JP" altLang="en-US" dirty="0"/>
              <a:t>つあまってしまう。その為、その電子が</a:t>
            </a:r>
            <a:r>
              <a:rPr lang="ja-JP" altLang="en-US" dirty="0">
                <a:hlinkClick r:id="rId2"/>
              </a:rPr>
              <a:t>自由電子</a:t>
            </a:r>
            <a:r>
              <a:rPr lang="ja-JP" altLang="en-US" dirty="0"/>
              <a:t>のように振る舞い、電気を通す</a:t>
            </a:r>
          </a:p>
          <a:p>
            <a:r>
              <a:rPr lang="ja-JP" altLang="en-US" dirty="0"/>
              <a:t>ダイヤモンドは</a:t>
            </a:r>
            <a:r>
              <a:rPr lang="en-US" altLang="ja-JP" dirty="0"/>
              <a:t>sp3</a:t>
            </a:r>
            <a:r>
              <a:rPr lang="ja-JP" altLang="en-US" dirty="0"/>
              <a:t>混成軌道を取るため電子がすべて結合に使われるため電気を通さないということです。</a:t>
            </a:r>
          </a:p>
          <a:p>
            <a:endParaRPr kumimoji="1" lang="ja-JP" altLang="en-US" dirty="0"/>
          </a:p>
        </p:txBody>
      </p:sp>
      <p:pic>
        <p:nvPicPr>
          <p:cNvPr id="5" name="図 4">
            <a:extLst>
              <a:ext uri="{FF2B5EF4-FFF2-40B4-BE49-F238E27FC236}">
                <a16:creationId xmlns:a16="http://schemas.microsoft.com/office/drawing/2014/main" id="{CB901D4B-313D-C0DF-D9DD-78E1D4522D43}"/>
              </a:ext>
            </a:extLst>
          </p:cNvPr>
          <p:cNvPicPr>
            <a:picLocks noChangeAspect="1"/>
          </p:cNvPicPr>
          <p:nvPr/>
        </p:nvPicPr>
        <p:blipFill>
          <a:blip r:embed="rId3"/>
          <a:stretch>
            <a:fillRect/>
          </a:stretch>
        </p:blipFill>
        <p:spPr>
          <a:xfrm>
            <a:off x="660992" y="3254828"/>
            <a:ext cx="4639760" cy="2705100"/>
          </a:xfrm>
          <a:prstGeom prst="rect">
            <a:avLst/>
          </a:prstGeom>
        </p:spPr>
      </p:pic>
      <p:pic>
        <p:nvPicPr>
          <p:cNvPr id="7" name="図 6">
            <a:extLst>
              <a:ext uri="{FF2B5EF4-FFF2-40B4-BE49-F238E27FC236}">
                <a16:creationId xmlns:a16="http://schemas.microsoft.com/office/drawing/2014/main" id="{86BCD953-3F7D-2426-A1C8-5C4855B5A23B}"/>
              </a:ext>
            </a:extLst>
          </p:cNvPr>
          <p:cNvPicPr>
            <a:picLocks noChangeAspect="1"/>
          </p:cNvPicPr>
          <p:nvPr/>
        </p:nvPicPr>
        <p:blipFill>
          <a:blip r:embed="rId4"/>
          <a:stretch>
            <a:fillRect/>
          </a:stretch>
        </p:blipFill>
        <p:spPr>
          <a:xfrm>
            <a:off x="6173082" y="3042944"/>
            <a:ext cx="4485595" cy="3128868"/>
          </a:xfrm>
          <a:prstGeom prst="rect">
            <a:avLst/>
          </a:prstGeom>
        </p:spPr>
      </p:pic>
    </p:spTree>
    <p:extLst>
      <p:ext uri="{BB962C8B-B14F-4D97-AF65-F5344CB8AC3E}">
        <p14:creationId xmlns:p14="http://schemas.microsoft.com/office/powerpoint/2010/main" val="2907997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736904-217E-283F-60E8-4B74ED037D1B}"/>
              </a:ext>
            </a:extLst>
          </p:cNvPr>
          <p:cNvSpPr>
            <a:spLocks noGrp="1"/>
          </p:cNvSpPr>
          <p:nvPr>
            <p:ph type="title"/>
          </p:nvPr>
        </p:nvSpPr>
        <p:spPr/>
        <p:txBody>
          <a:bodyPr/>
          <a:lstStyle/>
          <a:p>
            <a:r>
              <a:rPr lang="ja-JP" altLang="en-US" dirty="0"/>
              <a:t>なぜ</a:t>
            </a:r>
            <a:r>
              <a:rPr lang="en-US" altLang="ja-JP" dirty="0"/>
              <a:t>N</a:t>
            </a:r>
            <a:r>
              <a:rPr lang="ja-JP" altLang="en-US" dirty="0"/>
              <a:t>が</a:t>
            </a:r>
            <a:r>
              <a:rPr lang="en-US" altLang="ja-JP" dirty="0"/>
              <a:t>C</a:t>
            </a:r>
            <a:r>
              <a:rPr lang="ja-JP" altLang="en-US" dirty="0"/>
              <a:t>と入れ替わって「置換型窒素」になれるのか？</a:t>
            </a:r>
            <a:endParaRPr kumimoji="1" lang="ja-JP" altLang="en-US" dirty="0"/>
          </a:p>
        </p:txBody>
      </p:sp>
      <p:sp>
        <p:nvSpPr>
          <p:cNvPr id="3" name="コンテンツ プレースホルダー 2">
            <a:extLst>
              <a:ext uri="{FF2B5EF4-FFF2-40B4-BE49-F238E27FC236}">
                <a16:creationId xmlns:a16="http://schemas.microsoft.com/office/drawing/2014/main" id="{26F1995C-C9CD-C8E5-1D2B-7A9F8DB12712}"/>
              </a:ext>
            </a:extLst>
          </p:cNvPr>
          <p:cNvSpPr>
            <a:spLocks noGrp="1"/>
          </p:cNvSpPr>
          <p:nvPr>
            <p:ph idx="1"/>
          </p:nvPr>
        </p:nvSpPr>
        <p:spPr/>
        <p:txBody>
          <a:bodyPr/>
          <a:lstStyle/>
          <a:p>
            <a:endParaRPr lang="en-US" altLang="ja-JP" b="1" dirty="0"/>
          </a:p>
          <a:p>
            <a:r>
              <a:rPr lang="ja-JP" altLang="en-US" b="1" dirty="0"/>
              <a:t>置換できる理由 </a:t>
            </a:r>
            <a:r>
              <a:rPr lang="en-US" altLang="ja-JP" b="1" dirty="0"/>
              <a:t>= </a:t>
            </a:r>
            <a:r>
              <a:rPr lang="ja-JP" altLang="en-US" b="1" dirty="0"/>
              <a:t>エネルギー的に安定になるから</a:t>
            </a:r>
          </a:p>
          <a:p>
            <a:r>
              <a:rPr lang="ja-JP" altLang="en-US" dirty="0"/>
              <a:t>窒素（</a:t>
            </a:r>
            <a:r>
              <a:rPr lang="en-US" altLang="ja-JP" dirty="0"/>
              <a:t>N</a:t>
            </a:r>
            <a:r>
              <a:rPr lang="ja-JP" altLang="en-US" dirty="0"/>
              <a:t>）と炭素（</a:t>
            </a:r>
            <a:r>
              <a:rPr lang="en-US" altLang="ja-JP" dirty="0"/>
              <a:t>C</a:t>
            </a:r>
            <a:r>
              <a:rPr lang="ja-JP" altLang="en-US" dirty="0"/>
              <a:t>）は周期表で近い元素で、サイズや電子構造が似ています。</a:t>
            </a:r>
          </a:p>
          <a:p>
            <a:r>
              <a:rPr lang="ja-JP" altLang="en-US" dirty="0"/>
              <a:t>ダイヤモンド格子中に</a:t>
            </a:r>
            <a:r>
              <a:rPr lang="en-US" altLang="ja-JP" dirty="0"/>
              <a:t>N</a:t>
            </a:r>
            <a:r>
              <a:rPr lang="ja-JP" altLang="en-US" dirty="0"/>
              <a:t>を注入すると、</a:t>
            </a:r>
            <a:r>
              <a:rPr lang="ja-JP" altLang="en-US" b="1" dirty="0"/>
              <a:t>炭素原子の位置に置き換わる（置換型）ほうが、格子の歪みが少なく、エネルギー的に安定</a:t>
            </a:r>
            <a:r>
              <a:rPr lang="ja-JP" altLang="en-US" dirty="0"/>
              <a:t>。</a:t>
            </a:r>
            <a:endParaRPr lang="en-US" altLang="ja-JP" dirty="0"/>
          </a:p>
          <a:p>
            <a:r>
              <a:rPr lang="ja-JP" altLang="en-US" b="1" dirty="0"/>
              <a:t>ただし、自然にはなりにくい → 高温アニールが必要</a:t>
            </a:r>
          </a:p>
          <a:p>
            <a:r>
              <a:rPr lang="ja-JP" altLang="en-US" dirty="0"/>
              <a:t>この**置換反応にはエネルギー障壁（数</a:t>
            </a:r>
            <a:r>
              <a:rPr lang="en-US" altLang="ja-JP" dirty="0"/>
              <a:t>eV</a:t>
            </a:r>
            <a:r>
              <a:rPr lang="ja-JP" altLang="en-US" dirty="0"/>
              <a:t>）**があり、自然にはすぐには起きません。</a:t>
            </a:r>
          </a:p>
          <a:p>
            <a:r>
              <a:rPr lang="ja-JP" altLang="en-US" dirty="0"/>
              <a:t>そこで「アニール」で熱エネルギーを与えて移動させます。</a:t>
            </a:r>
          </a:p>
          <a:p>
            <a:endParaRPr lang="ja-JP" altLang="en-US" dirty="0"/>
          </a:p>
          <a:p>
            <a:endParaRPr kumimoji="1" lang="ja-JP" altLang="en-US" dirty="0"/>
          </a:p>
        </p:txBody>
      </p:sp>
    </p:spTree>
    <p:extLst>
      <p:ext uri="{BB962C8B-B14F-4D97-AF65-F5344CB8AC3E}">
        <p14:creationId xmlns:p14="http://schemas.microsoft.com/office/powerpoint/2010/main" val="3186966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39F6FC-B28B-68B4-A373-883F96E59B41}"/>
              </a:ext>
            </a:extLst>
          </p:cNvPr>
          <p:cNvSpPr>
            <a:spLocks noGrp="1"/>
          </p:cNvSpPr>
          <p:nvPr>
            <p:ph type="title"/>
          </p:nvPr>
        </p:nvSpPr>
        <p:spPr/>
        <p:txBody>
          <a:bodyPr/>
          <a:lstStyle/>
          <a:p>
            <a:r>
              <a:rPr kumimoji="1" lang="en-US" altLang="ja-JP" dirty="0"/>
              <a:t>NV</a:t>
            </a:r>
            <a:r>
              <a:rPr kumimoji="1" lang="ja-JP" altLang="en-US" dirty="0"/>
              <a:t>センターについて詳しく</a:t>
            </a:r>
          </a:p>
        </p:txBody>
      </p:sp>
      <p:sp>
        <p:nvSpPr>
          <p:cNvPr id="3" name="コンテンツ プレースホルダー 2">
            <a:extLst>
              <a:ext uri="{FF2B5EF4-FFF2-40B4-BE49-F238E27FC236}">
                <a16:creationId xmlns:a16="http://schemas.microsoft.com/office/drawing/2014/main" id="{4510861A-6C87-1929-5FB4-99E548025CD7}"/>
              </a:ext>
            </a:extLst>
          </p:cNvPr>
          <p:cNvSpPr>
            <a:spLocks noGrp="1"/>
          </p:cNvSpPr>
          <p:nvPr>
            <p:ph idx="1"/>
          </p:nvPr>
        </p:nvSpPr>
        <p:spPr/>
        <p:txBody>
          <a:bodyPr/>
          <a:lstStyle/>
          <a:p>
            <a:r>
              <a:rPr kumimoji="1" lang="ja-JP" altLang="en-US" dirty="0"/>
              <a:t>ダイヤモンド中に「窒素（</a:t>
            </a:r>
            <a:r>
              <a:rPr kumimoji="1" lang="en-US" altLang="ja-JP" dirty="0"/>
              <a:t>N</a:t>
            </a:r>
            <a:r>
              <a:rPr kumimoji="1" lang="ja-JP" altLang="en-US" dirty="0"/>
              <a:t>）原子」が炭素の代わりに入り込み、すぐ隣に「空孔（</a:t>
            </a:r>
            <a:r>
              <a:rPr kumimoji="1" lang="en-US" altLang="ja-JP" dirty="0"/>
              <a:t>V</a:t>
            </a:r>
            <a:r>
              <a:rPr kumimoji="1" lang="ja-JP" altLang="en-US" dirty="0"/>
              <a:t>）＝炭素が抜けた穴」があると、それが「</a:t>
            </a:r>
            <a:r>
              <a:rPr kumimoji="1" lang="en-US" altLang="ja-JP" dirty="0"/>
              <a:t>Nitrogen-Vacancy</a:t>
            </a:r>
            <a:r>
              <a:rPr kumimoji="1" lang="ja-JP" altLang="en-US" dirty="0"/>
              <a:t>（</a:t>
            </a:r>
            <a:r>
              <a:rPr kumimoji="1" lang="en-US" altLang="ja-JP" dirty="0"/>
              <a:t>NV</a:t>
            </a:r>
            <a:r>
              <a:rPr kumimoji="1" lang="ja-JP" altLang="en-US" dirty="0"/>
              <a:t>）センター」です。</a:t>
            </a:r>
            <a:endParaRPr kumimoji="1" lang="en-US" altLang="ja-JP" dirty="0"/>
          </a:p>
          <a:p>
            <a:r>
              <a:rPr kumimoji="1" lang="en-US" altLang="ja-JP" dirty="0"/>
              <a:t>NV</a:t>
            </a:r>
            <a:r>
              <a:rPr kumimoji="1" lang="ja-JP" altLang="en-US" dirty="0"/>
              <a:t>センターには</a:t>
            </a:r>
            <a:r>
              <a:rPr kumimoji="1" lang="en-US" altLang="ja-JP" dirty="0"/>
              <a:t>3</a:t>
            </a:r>
            <a:r>
              <a:rPr kumimoji="1" lang="ja-JP" altLang="en-US" dirty="0"/>
              <a:t>つの電荷状態があります：</a:t>
            </a:r>
            <a:endParaRPr kumimoji="1" lang="en-US" altLang="ja-JP" dirty="0"/>
          </a:p>
          <a:p>
            <a:r>
              <a:rPr kumimoji="1" lang="en-US" altLang="ja-JP" dirty="0"/>
              <a:t>NV⁰</a:t>
            </a:r>
            <a:r>
              <a:rPr kumimoji="1" lang="ja-JP" altLang="en-US" dirty="0"/>
              <a:t>（中性）</a:t>
            </a:r>
            <a:endParaRPr kumimoji="1" lang="en-US" altLang="ja-JP" dirty="0"/>
          </a:p>
          <a:p>
            <a:r>
              <a:rPr kumimoji="1" lang="en-US" altLang="ja-JP" dirty="0"/>
              <a:t>NV⁻</a:t>
            </a:r>
            <a:r>
              <a:rPr kumimoji="1" lang="ja-JP" altLang="en-US" dirty="0"/>
              <a:t>（負に帯電） ← 量子技術でよく使う！</a:t>
            </a:r>
            <a:endParaRPr kumimoji="1" lang="en-US" altLang="ja-JP" dirty="0"/>
          </a:p>
          <a:p>
            <a:r>
              <a:rPr kumimoji="1" lang="en-US" altLang="ja-JP" dirty="0"/>
              <a:t>NV⁺</a:t>
            </a:r>
            <a:r>
              <a:rPr kumimoji="1" lang="ja-JP" altLang="en-US" dirty="0"/>
              <a:t>（正に帯電） ← あまり安定でないのであまり使わない</a:t>
            </a:r>
          </a:p>
        </p:txBody>
      </p:sp>
    </p:spTree>
    <p:extLst>
      <p:ext uri="{BB962C8B-B14F-4D97-AF65-F5344CB8AC3E}">
        <p14:creationId xmlns:p14="http://schemas.microsoft.com/office/powerpoint/2010/main" val="1704668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66DD9A-5176-C00C-A00F-EE7766811BB9}"/>
              </a:ext>
            </a:extLst>
          </p:cNvPr>
          <p:cNvSpPr>
            <a:spLocks noGrp="1"/>
          </p:cNvSpPr>
          <p:nvPr>
            <p:ph type="title"/>
          </p:nvPr>
        </p:nvSpPr>
        <p:spPr/>
        <p:txBody>
          <a:bodyPr/>
          <a:lstStyle/>
          <a:p>
            <a:r>
              <a:rPr kumimoji="1" lang="ja-JP" altLang="en-US" dirty="0"/>
              <a:t>式①：</a:t>
            </a:r>
            <a:r>
              <a:rPr kumimoji="1" lang="en-US" altLang="ja-JP" dirty="0"/>
              <a:t>NV</a:t>
            </a:r>
            <a:r>
              <a:rPr kumimoji="1" lang="ja-JP" altLang="en-US" dirty="0"/>
              <a:t>センターの基本生成（窒素と空孔の結合）</a:t>
            </a:r>
          </a:p>
        </p:txBody>
      </p:sp>
      <p:sp>
        <p:nvSpPr>
          <p:cNvPr id="3" name="コンテンツ プレースホルダー 2">
            <a:extLst>
              <a:ext uri="{FF2B5EF4-FFF2-40B4-BE49-F238E27FC236}">
                <a16:creationId xmlns:a16="http://schemas.microsoft.com/office/drawing/2014/main" id="{18BF9CC8-0C41-4F80-F7F3-E918EB0FE028}"/>
              </a:ext>
            </a:extLst>
          </p:cNvPr>
          <p:cNvSpPr>
            <a:spLocks noGrp="1"/>
          </p:cNvSpPr>
          <p:nvPr>
            <p:ph idx="1"/>
          </p:nvPr>
        </p:nvSpPr>
        <p:spPr/>
        <p:txBody>
          <a:bodyPr/>
          <a:lstStyle/>
          <a:p>
            <a:endParaRPr kumimoji="1" lang="en-US" altLang="ja-JP" dirty="0"/>
          </a:p>
          <a:p>
            <a:r>
              <a:rPr kumimoji="1" lang="en-US" altLang="ja-JP" dirty="0"/>
              <a:t>Nₛ⁰ + V⁰ → NV⁰</a:t>
            </a:r>
          </a:p>
          <a:p>
            <a:r>
              <a:rPr kumimoji="1" lang="en-US" altLang="ja-JP" dirty="0"/>
              <a:t>Nₛ⁰</a:t>
            </a:r>
            <a:r>
              <a:rPr kumimoji="1" lang="ja-JP" altLang="en-US" dirty="0"/>
              <a:t>：ダイヤモンド中の置換型窒素原子（炭素と入れ替わっている）</a:t>
            </a:r>
            <a:endParaRPr kumimoji="1" lang="en-US" altLang="ja-JP" dirty="0"/>
          </a:p>
          <a:p>
            <a:r>
              <a:rPr kumimoji="1" lang="en-US" altLang="ja-JP" dirty="0"/>
              <a:t>V⁰</a:t>
            </a:r>
            <a:r>
              <a:rPr kumimoji="1" lang="ja-JP" altLang="en-US" dirty="0"/>
              <a:t>：中性の空孔（炭素原子が抜けた場所）</a:t>
            </a:r>
            <a:endParaRPr kumimoji="1" lang="en-US" altLang="ja-JP" dirty="0"/>
          </a:p>
          <a:p>
            <a:r>
              <a:rPr kumimoji="1" lang="en-US" altLang="ja-JP" dirty="0"/>
              <a:t>NV⁰</a:t>
            </a:r>
            <a:r>
              <a:rPr kumimoji="1" lang="ja-JP" altLang="en-US" dirty="0"/>
              <a:t>：中性の</a:t>
            </a:r>
            <a:r>
              <a:rPr kumimoji="1" lang="en-US" altLang="ja-JP" dirty="0"/>
              <a:t>NV</a:t>
            </a:r>
            <a:r>
              <a:rPr kumimoji="1" lang="ja-JP" altLang="en-US" dirty="0"/>
              <a:t>センター👉 これは、</a:t>
            </a:r>
            <a:r>
              <a:rPr kumimoji="1" lang="ja-JP" altLang="en-US" dirty="0">
                <a:highlight>
                  <a:srgbClr val="FFFF00"/>
                </a:highlight>
              </a:rPr>
              <a:t>**熱処理（アニール）**をすると自然に起こります</a:t>
            </a:r>
            <a:r>
              <a:rPr kumimoji="1" lang="ja-JP" altLang="en-US" dirty="0"/>
              <a:t>。空孔が移動して、窒素の隣に来ると、</a:t>
            </a:r>
            <a:r>
              <a:rPr kumimoji="1" lang="en-US" altLang="ja-JP" dirty="0"/>
              <a:t>NV</a:t>
            </a:r>
            <a:r>
              <a:rPr kumimoji="1" lang="ja-JP" altLang="en-US" dirty="0"/>
              <a:t>センターができます。</a:t>
            </a:r>
          </a:p>
        </p:txBody>
      </p:sp>
    </p:spTree>
    <p:extLst>
      <p:ext uri="{BB962C8B-B14F-4D97-AF65-F5344CB8AC3E}">
        <p14:creationId xmlns:p14="http://schemas.microsoft.com/office/powerpoint/2010/main" val="188387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A5B8DD-9959-9F5F-C9C2-F6DA4A11F828}"/>
              </a:ext>
            </a:extLst>
          </p:cNvPr>
          <p:cNvSpPr>
            <a:spLocks noGrp="1"/>
          </p:cNvSpPr>
          <p:nvPr>
            <p:ph type="title"/>
          </p:nvPr>
        </p:nvSpPr>
        <p:spPr/>
        <p:txBody>
          <a:bodyPr/>
          <a:lstStyle/>
          <a:p>
            <a:r>
              <a:rPr kumimoji="1" lang="ja-JP" altLang="en-US" dirty="0"/>
              <a:t>式②：</a:t>
            </a:r>
            <a:r>
              <a:rPr kumimoji="1" lang="en-US" altLang="ja-JP" dirty="0"/>
              <a:t>NV⁰ → NV⁻</a:t>
            </a:r>
            <a:r>
              <a:rPr kumimoji="1" lang="ja-JP" altLang="en-US" dirty="0"/>
              <a:t>（電子を得て負に帯電）</a:t>
            </a:r>
          </a:p>
        </p:txBody>
      </p:sp>
      <p:sp>
        <p:nvSpPr>
          <p:cNvPr id="3" name="コンテンツ プレースホルダー 2">
            <a:extLst>
              <a:ext uri="{FF2B5EF4-FFF2-40B4-BE49-F238E27FC236}">
                <a16:creationId xmlns:a16="http://schemas.microsoft.com/office/drawing/2014/main" id="{206487EE-D81E-5325-8BBE-B8075D58A9D9}"/>
              </a:ext>
            </a:extLst>
          </p:cNvPr>
          <p:cNvSpPr>
            <a:spLocks noGrp="1"/>
          </p:cNvSpPr>
          <p:nvPr>
            <p:ph idx="1"/>
          </p:nvPr>
        </p:nvSpPr>
        <p:spPr/>
        <p:txBody>
          <a:bodyPr/>
          <a:lstStyle/>
          <a:p>
            <a:r>
              <a:rPr kumimoji="1" lang="en-US" altLang="ja-JP" dirty="0"/>
              <a:t>NV⁰ + e⁻ → NV⁻</a:t>
            </a:r>
          </a:p>
          <a:p>
            <a:r>
              <a:rPr kumimoji="1" lang="ja-JP" altLang="en-US" dirty="0"/>
              <a:t>または、</a:t>
            </a:r>
            <a:r>
              <a:rPr kumimoji="1" lang="en-US" altLang="ja-JP" dirty="0"/>
              <a:t>N⁰ + NV⁰ → N⁺ + NV⁻</a:t>
            </a:r>
          </a:p>
          <a:p>
            <a:r>
              <a:rPr kumimoji="1" lang="en-US" altLang="ja-JP" dirty="0"/>
              <a:t>NV⁰</a:t>
            </a:r>
            <a:r>
              <a:rPr kumimoji="1" lang="ja-JP" altLang="en-US" dirty="0"/>
              <a:t>：中性の</a:t>
            </a:r>
            <a:r>
              <a:rPr kumimoji="1" lang="en-US" altLang="ja-JP" dirty="0"/>
              <a:t>NV</a:t>
            </a:r>
            <a:r>
              <a:rPr kumimoji="1" lang="ja-JP" altLang="en-US" dirty="0"/>
              <a:t>センター</a:t>
            </a:r>
            <a:endParaRPr kumimoji="1" lang="en-US" altLang="ja-JP" dirty="0"/>
          </a:p>
          <a:p>
            <a:r>
              <a:rPr kumimoji="1" lang="en-US" altLang="ja-JP" dirty="0"/>
              <a:t>e⁻</a:t>
            </a:r>
            <a:r>
              <a:rPr kumimoji="1" lang="ja-JP" altLang="en-US" dirty="0"/>
              <a:t>：電子</a:t>
            </a:r>
            <a:endParaRPr kumimoji="1" lang="en-US" altLang="ja-JP" dirty="0"/>
          </a:p>
          <a:p>
            <a:r>
              <a:rPr kumimoji="1" lang="en-US" altLang="ja-JP" dirty="0"/>
              <a:t>NV⁻</a:t>
            </a:r>
            <a:r>
              <a:rPr kumimoji="1" lang="ja-JP" altLang="en-US" dirty="0"/>
              <a:t>：量子ビットとして使える</a:t>
            </a:r>
            <a:r>
              <a:rPr kumimoji="1" lang="en-US" altLang="ja-JP" dirty="0"/>
              <a:t>NV⁻</a:t>
            </a:r>
            <a:r>
              <a:rPr kumimoji="1" lang="ja-JP" altLang="en-US" dirty="0"/>
              <a:t>センター</a:t>
            </a:r>
            <a:endParaRPr kumimoji="1" lang="en-US" altLang="ja-JP" dirty="0"/>
          </a:p>
          <a:p>
            <a:r>
              <a:rPr kumimoji="1" lang="en-US" altLang="ja-JP" dirty="0"/>
              <a:t>N⁰ → N⁺</a:t>
            </a:r>
            <a:r>
              <a:rPr kumimoji="1" lang="ja-JP" altLang="en-US" dirty="0"/>
              <a:t>：窒素原子が電子を</a:t>
            </a:r>
            <a:r>
              <a:rPr kumimoji="1" lang="en-US" altLang="ja-JP" dirty="0"/>
              <a:t>1</a:t>
            </a:r>
            <a:r>
              <a:rPr kumimoji="1" lang="ja-JP" altLang="en-US" dirty="0"/>
              <a:t>個失う（ドナーになる）👉 この反応で</a:t>
            </a:r>
            <a:r>
              <a:rPr kumimoji="1" lang="en-US" altLang="ja-JP" dirty="0"/>
              <a:t>NV⁰</a:t>
            </a:r>
            <a:r>
              <a:rPr kumimoji="1" lang="ja-JP" altLang="en-US" dirty="0"/>
              <a:t>が電子を</a:t>
            </a:r>
            <a:r>
              <a:rPr kumimoji="1" lang="en-US" altLang="ja-JP" dirty="0"/>
              <a:t>1</a:t>
            </a:r>
            <a:r>
              <a:rPr kumimoji="1" lang="ja-JP" altLang="en-US" dirty="0"/>
              <a:t>個もらって</a:t>
            </a:r>
            <a:r>
              <a:rPr kumimoji="1" lang="en-US" altLang="ja-JP" dirty="0"/>
              <a:t>NV⁻</a:t>
            </a:r>
            <a:r>
              <a:rPr kumimoji="1" lang="ja-JP" altLang="en-US" dirty="0"/>
              <a:t>になります。このとき電子は、周囲のドナー（</a:t>
            </a:r>
            <a:r>
              <a:rPr kumimoji="1" lang="en-US" altLang="ja-JP" dirty="0"/>
              <a:t>N</a:t>
            </a:r>
            <a:r>
              <a:rPr kumimoji="1" lang="ja-JP" altLang="en-US" dirty="0"/>
              <a:t>原子など）から供給されることが多いです。</a:t>
            </a:r>
          </a:p>
        </p:txBody>
      </p:sp>
    </p:spTree>
    <p:extLst>
      <p:ext uri="{BB962C8B-B14F-4D97-AF65-F5344CB8AC3E}">
        <p14:creationId xmlns:p14="http://schemas.microsoft.com/office/powerpoint/2010/main" val="249054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64D135-BD44-E932-26FD-B34C66A6D8E3}"/>
              </a:ext>
            </a:extLst>
          </p:cNvPr>
          <p:cNvSpPr>
            <a:spLocks noGrp="1"/>
          </p:cNvSpPr>
          <p:nvPr>
            <p:ph type="title"/>
          </p:nvPr>
        </p:nvSpPr>
        <p:spPr/>
        <p:txBody>
          <a:bodyPr/>
          <a:lstStyle/>
          <a:p>
            <a:pPr algn="ctr"/>
            <a:r>
              <a:rPr kumimoji="1" lang="ja-JP" altLang="en-US" dirty="0"/>
              <a:t>図</a:t>
            </a:r>
            <a:r>
              <a:rPr kumimoji="1" lang="en-US" altLang="ja-JP" dirty="0"/>
              <a:t>1</a:t>
            </a:r>
            <a:endParaRPr kumimoji="1" lang="ja-JP" altLang="en-US" dirty="0"/>
          </a:p>
        </p:txBody>
      </p:sp>
      <p:pic>
        <p:nvPicPr>
          <p:cNvPr id="13314" name="Picture 2" descr="JMMP 01 00006 g001 550">
            <a:extLst>
              <a:ext uri="{FF2B5EF4-FFF2-40B4-BE49-F238E27FC236}">
                <a16:creationId xmlns:a16="http://schemas.microsoft.com/office/drawing/2014/main" id="{83E91490-5EF0-B72B-CA45-8DBC8A6B085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0079" y="2545482"/>
            <a:ext cx="10890928" cy="3900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27866"/>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Yu Gothic"/>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otalTime>349</TotalTime>
  <Words>3360</Words>
  <Application>Microsoft Office PowerPoint</Application>
  <PresentationFormat>ワイド画面</PresentationFormat>
  <Paragraphs>238</Paragraphs>
  <Slides>42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42</vt:i4>
      </vt:variant>
    </vt:vector>
  </HeadingPairs>
  <TitlesOfParts>
    <vt:vector size="46" baseType="lpstr">
      <vt:lpstr>游ゴシック</vt:lpstr>
      <vt:lpstr>Arial</vt:lpstr>
      <vt:lpstr>Grandview Display</vt:lpstr>
      <vt:lpstr>DashVTI</vt:lpstr>
      <vt:lpstr>An Overview on the Formation and Processing of Nitrogen-Vacancy Photonic Centers in Diamond by Ion Implantation ダイヤモンドにおける窒素-空孔光子センターの形成と加工についての概要 - イオン注入による</vt:lpstr>
      <vt:lpstr>【概要】</vt:lpstr>
      <vt:lpstr>自分の解釈では</vt:lpstr>
      <vt:lpstr>まずNVセンターについてわかりやすく言うと</vt:lpstr>
      <vt:lpstr>なぜNがCと入れ替わって「置換型窒素」になれるのか？</vt:lpstr>
      <vt:lpstr>NVセンターについて詳しく</vt:lpstr>
      <vt:lpstr>式①：NVセンターの基本生成（窒素と空孔の結合）</vt:lpstr>
      <vt:lpstr>式②：NV⁰ → NV⁻（電子を得て負に帯電）</vt:lpstr>
      <vt:lpstr>図1</vt:lpstr>
      <vt:lpstr>なぜNV⁻が量子計測に向いているの？</vt:lpstr>
      <vt:lpstr>図2</vt:lpstr>
      <vt:lpstr>PowerPoint プレゼンテーション</vt:lpstr>
      <vt:lpstr>式③：高温アニール時の副反応（あまり望ましくない）</vt:lpstr>
      <vt:lpstr>まとめ：よく出てくるNVセンター関連の式一覧 </vt:lpstr>
      <vt:lpstr>1. NVセンターの基本構造と性質</vt:lpstr>
      <vt:lpstr>2. 形成過程と熱力学的考察</vt:lpstr>
      <vt:lpstr>3.イオン注入による人工生成</vt:lpstr>
      <vt:lpstr>4. イオン注入に関わる課題</vt:lpstr>
      <vt:lpstr>イオンストラグリング図5</vt:lpstr>
      <vt:lpstr>PowerPoint プレゼンテーション</vt:lpstr>
      <vt:lpstr>PowerPoint プレゼンテーション</vt:lpstr>
      <vt:lpstr>イオンチャネリング</vt:lpstr>
      <vt:lpstr>PowerPoint プレゼンテーション</vt:lpstr>
      <vt:lpstr>表面電荷の蓄積</vt:lpstr>
      <vt:lpstr>5. アニール処理（加熱処理）</vt:lpstr>
      <vt:lpstr>PowerPoint プレゼンテーション</vt:lpstr>
      <vt:lpstr>図 4</vt:lpstr>
      <vt:lpstr>PowerPoint プレゼンテーション</vt:lpstr>
      <vt:lpstr>図 8.ダイヤモンドの窒素イオン注入およびアニール後の処理中の注入-拡散相互作用モデルの概略図</vt:lpstr>
      <vt:lpstr>6. 高効率なNV生成への提案</vt:lpstr>
      <vt:lpstr>【結論】</vt:lpstr>
      <vt:lpstr>私の研究</vt:lpstr>
      <vt:lpstr>PowerPoint プレゼンテーション</vt:lpstr>
      <vt:lpstr>NVセンター生成にGCIBを使う利点</vt:lpstr>
      <vt:lpstr>PowerPoint プレゼンテーション</vt:lpstr>
      <vt:lpstr>PowerPoint プレゼンテーション</vt:lpstr>
      <vt:lpstr>補足</vt:lpstr>
      <vt:lpstr>PowerPoint プレゼンテーション</vt:lpstr>
      <vt:lpstr>比較表</vt:lpstr>
      <vt:lpstr>C-C結合が壊れて「グラファイト化」するとは？</vt:lpstr>
      <vt:lpstr>混成軌道</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224067731</dc:creator>
  <cp:lastModifiedBy>224067731</cp:lastModifiedBy>
  <cp:revision>1</cp:revision>
  <dcterms:created xsi:type="dcterms:W3CDTF">2025-05-29T02:20:37Z</dcterms:created>
  <dcterms:modified xsi:type="dcterms:W3CDTF">2025-06-12T14:25:26Z</dcterms:modified>
</cp:coreProperties>
</file>