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58" r:id="rId5"/>
    <p:sldId id="259" r:id="rId6"/>
    <p:sldId id="260" r:id="rId7"/>
    <p:sldId id="261" r:id="rId8"/>
    <p:sldId id="262" r:id="rId9"/>
    <p:sldId id="263" r:id="rId10"/>
    <p:sldId id="264" r:id="rId11"/>
    <p:sldId id="266" r:id="rId12"/>
    <p:sldId id="267" r:id="rId13"/>
    <p:sldId id="268"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7E4BE0-9049-4AC3-B301-841A2553FDE3}" v="30" dt="2025-05-29T02:45:40.6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和之 吉川" userId="00bda2e2763095d7" providerId="LiveId" clId="{F87E4BE0-9049-4AC3-B301-841A2553FDE3}"/>
    <pc:docChg chg="undo custSel addSld delSld modSld addMainMaster delMainMaster">
      <pc:chgData name="和之 吉川" userId="00bda2e2763095d7" providerId="LiveId" clId="{F87E4BE0-9049-4AC3-B301-841A2553FDE3}" dt="2025-05-29T02:49:45.811" v="310" actId="20577"/>
      <pc:docMkLst>
        <pc:docMk/>
      </pc:docMkLst>
      <pc:sldChg chg="addSp modSp mod setBg modClrScheme setClrOvrMap chgLayout">
        <pc:chgData name="和之 吉川" userId="00bda2e2763095d7" providerId="LiveId" clId="{F87E4BE0-9049-4AC3-B301-841A2553FDE3}" dt="2025-05-29T02:48:39.937" v="278" actId="20577"/>
        <pc:sldMkLst>
          <pc:docMk/>
          <pc:sldMk cId="1174483842" sldId="256"/>
        </pc:sldMkLst>
        <pc:spChg chg="mod">
          <ac:chgData name="和之 吉川" userId="00bda2e2763095d7" providerId="LiveId" clId="{F87E4BE0-9049-4AC3-B301-841A2553FDE3}" dt="2025-05-29T02:32:24.853" v="85"/>
          <ac:spMkLst>
            <pc:docMk/>
            <pc:sldMk cId="1174483842" sldId="256"/>
            <ac:spMk id="2" creationId="{CC2572B4-D81A-C508-FACB-FA621A0EDAF8}"/>
          </ac:spMkLst>
        </pc:spChg>
        <pc:spChg chg="mod">
          <ac:chgData name="和之 吉川" userId="00bda2e2763095d7" providerId="LiveId" clId="{F87E4BE0-9049-4AC3-B301-841A2553FDE3}" dt="2025-05-29T02:48:39.937" v="278" actId="20577"/>
          <ac:spMkLst>
            <pc:docMk/>
            <pc:sldMk cId="1174483842" sldId="256"/>
            <ac:spMk id="3" creationId="{0FA02C46-CFAF-140A-CCF4-D97606F3613F}"/>
          </ac:spMkLst>
        </pc:spChg>
        <pc:spChg chg="add">
          <ac:chgData name="和之 吉川" userId="00bda2e2763095d7" providerId="LiveId" clId="{F87E4BE0-9049-4AC3-B301-841A2553FDE3}" dt="2025-05-29T02:22:49.133" v="0" actId="26606"/>
          <ac:spMkLst>
            <pc:docMk/>
            <pc:sldMk cId="1174483842" sldId="256"/>
            <ac:spMk id="9" creationId="{19F9BF86-FE94-4517-B97D-026C7515E589}"/>
          </ac:spMkLst>
        </pc:spChg>
        <pc:spChg chg="add">
          <ac:chgData name="和之 吉川" userId="00bda2e2763095d7" providerId="LiveId" clId="{F87E4BE0-9049-4AC3-B301-841A2553FDE3}" dt="2025-05-29T02:22:49.133" v="0" actId="26606"/>
          <ac:spMkLst>
            <pc:docMk/>
            <pc:sldMk cId="1174483842" sldId="256"/>
            <ac:spMk id="11" creationId="{36136311-C81B-47C5-AE0A-5641A5A59520}"/>
          </ac:spMkLst>
        </pc:spChg>
        <pc:picChg chg="add">
          <ac:chgData name="和之 吉川" userId="00bda2e2763095d7" providerId="LiveId" clId="{F87E4BE0-9049-4AC3-B301-841A2553FDE3}" dt="2025-05-29T02:22:49.133" v="0" actId="26606"/>
          <ac:picMkLst>
            <pc:docMk/>
            <pc:sldMk cId="1174483842" sldId="256"/>
            <ac:picMk id="4" creationId="{81590AF8-608A-4283-D1EC-9F9EA21EC4F2}"/>
          </ac:picMkLst>
        </pc:picChg>
        <pc:cxnChg chg="add">
          <ac:chgData name="和之 吉川" userId="00bda2e2763095d7" providerId="LiveId" clId="{F87E4BE0-9049-4AC3-B301-841A2553FDE3}" dt="2025-05-29T02:22:49.133" v="0" actId="26606"/>
          <ac:cxnSpMkLst>
            <pc:docMk/>
            <pc:sldMk cId="1174483842" sldId="256"/>
            <ac:cxnSpMk id="13" creationId="{7CC73A33-65FF-41A9-A3B0-006753CD1028}"/>
          </ac:cxnSpMkLst>
        </pc:cxnChg>
      </pc:sldChg>
      <pc:sldChg chg="addSp delSp modSp new mod">
        <pc:chgData name="和之 吉川" userId="00bda2e2763095d7" providerId="LiveId" clId="{F87E4BE0-9049-4AC3-B301-841A2553FDE3}" dt="2025-05-29T02:35:46.922" v="87" actId="120"/>
        <pc:sldMkLst>
          <pc:docMk/>
          <pc:sldMk cId="3000204224" sldId="257"/>
        </pc:sldMkLst>
        <pc:spChg chg="mod">
          <ac:chgData name="和之 吉川" userId="00bda2e2763095d7" providerId="LiveId" clId="{F87E4BE0-9049-4AC3-B301-841A2553FDE3}" dt="2025-05-29T02:35:46.922" v="87" actId="120"/>
          <ac:spMkLst>
            <pc:docMk/>
            <pc:sldMk cId="3000204224" sldId="257"/>
            <ac:spMk id="2" creationId="{E5A9FFE3-8B08-BDAE-A8C3-0CD982CFD15F}"/>
          </ac:spMkLst>
        </pc:spChg>
        <pc:spChg chg="add del mod">
          <ac:chgData name="和之 吉川" userId="00bda2e2763095d7" providerId="LiveId" clId="{F87E4BE0-9049-4AC3-B301-841A2553FDE3}" dt="2025-05-29T02:25:16.670" v="24" actId="20577"/>
          <ac:spMkLst>
            <pc:docMk/>
            <pc:sldMk cId="3000204224" sldId="257"/>
            <ac:spMk id="3" creationId="{E77DD1D2-1F14-4CA4-6C92-A142923AB531}"/>
          </ac:spMkLst>
        </pc:spChg>
        <pc:spChg chg="add mod">
          <ac:chgData name="和之 吉川" userId="00bda2e2763095d7" providerId="LiveId" clId="{F87E4BE0-9049-4AC3-B301-841A2553FDE3}" dt="2025-05-29T02:24:55.710" v="14"/>
          <ac:spMkLst>
            <pc:docMk/>
            <pc:sldMk cId="3000204224" sldId="257"/>
            <ac:spMk id="4" creationId="{55EE986F-81A1-1CBB-F5F8-747BC36657AC}"/>
          </ac:spMkLst>
        </pc:spChg>
      </pc:sldChg>
      <pc:sldChg chg="addSp delSp modSp new mod">
        <pc:chgData name="和之 吉川" userId="00bda2e2763095d7" providerId="LiveId" clId="{F87E4BE0-9049-4AC3-B301-841A2553FDE3}" dt="2025-05-29T02:25:54.390" v="31" actId="20577"/>
        <pc:sldMkLst>
          <pc:docMk/>
          <pc:sldMk cId="2890298286" sldId="258"/>
        </pc:sldMkLst>
        <pc:spChg chg="mod">
          <ac:chgData name="和之 吉川" userId="00bda2e2763095d7" providerId="LiveId" clId="{F87E4BE0-9049-4AC3-B301-841A2553FDE3}" dt="2025-05-29T02:25:29.088" v="25"/>
          <ac:spMkLst>
            <pc:docMk/>
            <pc:sldMk cId="2890298286" sldId="258"/>
            <ac:spMk id="2" creationId="{F96A9727-79D4-37FA-CDE3-19181B5EB645}"/>
          </ac:spMkLst>
        </pc:spChg>
        <pc:spChg chg="add del mod">
          <ac:chgData name="和之 吉川" userId="00bda2e2763095d7" providerId="LiveId" clId="{F87E4BE0-9049-4AC3-B301-841A2553FDE3}" dt="2025-05-29T02:25:54.390" v="31" actId="20577"/>
          <ac:spMkLst>
            <pc:docMk/>
            <pc:sldMk cId="2890298286" sldId="258"/>
            <ac:spMk id="3" creationId="{3F83C701-C172-795E-552A-937982E200F0}"/>
          </ac:spMkLst>
        </pc:spChg>
        <pc:spChg chg="add mod">
          <ac:chgData name="和之 吉川" userId="00bda2e2763095d7" providerId="LiveId" clId="{F87E4BE0-9049-4AC3-B301-841A2553FDE3}" dt="2025-05-29T02:25:41.898" v="27"/>
          <ac:spMkLst>
            <pc:docMk/>
            <pc:sldMk cId="2890298286" sldId="258"/>
            <ac:spMk id="4" creationId="{A1107C77-7377-05E7-0D36-07AADF97C741}"/>
          </ac:spMkLst>
        </pc:spChg>
      </pc:sldChg>
      <pc:sldChg chg="addSp delSp modSp new mod">
        <pc:chgData name="和之 吉川" userId="00bda2e2763095d7" providerId="LiveId" clId="{F87E4BE0-9049-4AC3-B301-841A2553FDE3}" dt="2025-05-29T02:26:24.026" v="40" actId="20577"/>
        <pc:sldMkLst>
          <pc:docMk/>
          <pc:sldMk cId="2411998750" sldId="259"/>
        </pc:sldMkLst>
        <pc:spChg chg="mod">
          <ac:chgData name="和之 吉川" userId="00bda2e2763095d7" providerId="LiveId" clId="{F87E4BE0-9049-4AC3-B301-841A2553FDE3}" dt="2025-05-29T02:26:06.155" v="32"/>
          <ac:spMkLst>
            <pc:docMk/>
            <pc:sldMk cId="2411998750" sldId="259"/>
            <ac:spMk id="2" creationId="{E7347987-416A-0D49-2F4B-17266F4ADFF7}"/>
          </ac:spMkLst>
        </pc:spChg>
        <pc:spChg chg="add del mod">
          <ac:chgData name="和之 吉川" userId="00bda2e2763095d7" providerId="LiveId" clId="{F87E4BE0-9049-4AC3-B301-841A2553FDE3}" dt="2025-05-29T02:26:24.026" v="40" actId="20577"/>
          <ac:spMkLst>
            <pc:docMk/>
            <pc:sldMk cId="2411998750" sldId="259"/>
            <ac:spMk id="3" creationId="{43463696-BC8F-ED40-EA98-D526C82B23BD}"/>
          </ac:spMkLst>
        </pc:spChg>
        <pc:spChg chg="add mod">
          <ac:chgData name="和之 吉川" userId="00bda2e2763095d7" providerId="LiveId" clId="{F87E4BE0-9049-4AC3-B301-841A2553FDE3}" dt="2025-05-29T02:26:18.472" v="36"/>
          <ac:spMkLst>
            <pc:docMk/>
            <pc:sldMk cId="2411998750" sldId="259"/>
            <ac:spMk id="4" creationId="{67858275-9226-A2F6-DC84-746F0A8B6668}"/>
          </ac:spMkLst>
        </pc:spChg>
      </pc:sldChg>
      <pc:sldChg chg="modSp new mod">
        <pc:chgData name="和之 吉川" userId="00bda2e2763095d7" providerId="LiveId" clId="{F87E4BE0-9049-4AC3-B301-841A2553FDE3}" dt="2025-05-29T02:26:52.022" v="46"/>
        <pc:sldMkLst>
          <pc:docMk/>
          <pc:sldMk cId="3907366904" sldId="260"/>
        </pc:sldMkLst>
        <pc:spChg chg="mod">
          <ac:chgData name="和之 吉川" userId="00bda2e2763095d7" providerId="LiveId" clId="{F87E4BE0-9049-4AC3-B301-841A2553FDE3}" dt="2025-05-29T02:26:43.047" v="45" actId="20577"/>
          <ac:spMkLst>
            <pc:docMk/>
            <pc:sldMk cId="3907366904" sldId="260"/>
            <ac:spMk id="2" creationId="{B3F09B84-3957-85A3-D7A5-AD22638F611B}"/>
          </ac:spMkLst>
        </pc:spChg>
        <pc:spChg chg="mod">
          <ac:chgData name="和之 吉川" userId="00bda2e2763095d7" providerId="LiveId" clId="{F87E4BE0-9049-4AC3-B301-841A2553FDE3}" dt="2025-05-29T02:26:52.022" v="46"/>
          <ac:spMkLst>
            <pc:docMk/>
            <pc:sldMk cId="3907366904" sldId="260"/>
            <ac:spMk id="3" creationId="{253822C8-C076-8E85-DEDC-D2D4DEA703AF}"/>
          </ac:spMkLst>
        </pc:spChg>
      </pc:sldChg>
      <pc:sldChg chg="addSp delSp modSp new mod">
        <pc:chgData name="和之 吉川" userId="00bda2e2763095d7" providerId="LiveId" clId="{F87E4BE0-9049-4AC3-B301-841A2553FDE3}" dt="2025-05-29T02:27:25.053" v="54" actId="20577"/>
        <pc:sldMkLst>
          <pc:docMk/>
          <pc:sldMk cId="1370501437" sldId="261"/>
        </pc:sldMkLst>
        <pc:spChg chg="mod">
          <ac:chgData name="和之 吉川" userId="00bda2e2763095d7" providerId="LiveId" clId="{F87E4BE0-9049-4AC3-B301-841A2553FDE3}" dt="2025-05-29T02:27:04.056" v="47"/>
          <ac:spMkLst>
            <pc:docMk/>
            <pc:sldMk cId="1370501437" sldId="261"/>
            <ac:spMk id="2" creationId="{3681A478-2D4D-8967-9F6D-FD17762E5C17}"/>
          </ac:spMkLst>
        </pc:spChg>
        <pc:spChg chg="add del mod">
          <ac:chgData name="和之 吉川" userId="00bda2e2763095d7" providerId="LiveId" clId="{F87E4BE0-9049-4AC3-B301-841A2553FDE3}" dt="2025-05-29T02:27:25.053" v="54" actId="20577"/>
          <ac:spMkLst>
            <pc:docMk/>
            <pc:sldMk cId="1370501437" sldId="261"/>
            <ac:spMk id="3" creationId="{95F70A85-C908-E2CE-5D8C-99475B65DBFE}"/>
          </ac:spMkLst>
        </pc:spChg>
        <pc:spChg chg="add mod">
          <ac:chgData name="和之 吉川" userId="00bda2e2763095d7" providerId="LiveId" clId="{F87E4BE0-9049-4AC3-B301-841A2553FDE3}" dt="2025-05-29T02:27:16.194" v="49"/>
          <ac:spMkLst>
            <pc:docMk/>
            <pc:sldMk cId="1370501437" sldId="261"/>
            <ac:spMk id="4" creationId="{51448653-66EC-5130-F340-2A03A04A8E74}"/>
          </ac:spMkLst>
        </pc:spChg>
      </pc:sldChg>
      <pc:sldChg chg="addSp delSp modSp new mod">
        <pc:chgData name="和之 吉川" userId="00bda2e2763095d7" providerId="LiveId" clId="{F87E4BE0-9049-4AC3-B301-841A2553FDE3}" dt="2025-05-29T02:27:55.038" v="62" actId="20577"/>
        <pc:sldMkLst>
          <pc:docMk/>
          <pc:sldMk cId="1518967016" sldId="262"/>
        </pc:sldMkLst>
        <pc:spChg chg="mod">
          <ac:chgData name="和之 吉川" userId="00bda2e2763095d7" providerId="LiveId" clId="{F87E4BE0-9049-4AC3-B301-841A2553FDE3}" dt="2025-05-29T02:27:35.493" v="55"/>
          <ac:spMkLst>
            <pc:docMk/>
            <pc:sldMk cId="1518967016" sldId="262"/>
            <ac:spMk id="2" creationId="{FFB91CAD-2C14-6B7F-CAB1-798EC456B3FE}"/>
          </ac:spMkLst>
        </pc:spChg>
        <pc:spChg chg="add del mod">
          <ac:chgData name="和之 吉川" userId="00bda2e2763095d7" providerId="LiveId" clId="{F87E4BE0-9049-4AC3-B301-841A2553FDE3}" dt="2025-05-29T02:27:55.038" v="62" actId="20577"/>
          <ac:spMkLst>
            <pc:docMk/>
            <pc:sldMk cId="1518967016" sldId="262"/>
            <ac:spMk id="3" creationId="{520E5A3B-F3DB-01ED-2527-8796B8406EEC}"/>
          </ac:spMkLst>
        </pc:spChg>
        <pc:spChg chg="add mod">
          <ac:chgData name="和之 吉川" userId="00bda2e2763095d7" providerId="LiveId" clId="{F87E4BE0-9049-4AC3-B301-841A2553FDE3}" dt="2025-05-29T02:27:47.652" v="57"/>
          <ac:spMkLst>
            <pc:docMk/>
            <pc:sldMk cId="1518967016" sldId="262"/>
            <ac:spMk id="4" creationId="{3DD0E19E-AE3F-2DDC-D422-CE35ED846F71}"/>
          </ac:spMkLst>
        </pc:spChg>
      </pc:sldChg>
      <pc:sldChg chg="addSp delSp modSp new mod">
        <pc:chgData name="和之 吉川" userId="00bda2e2763095d7" providerId="LiveId" clId="{F87E4BE0-9049-4AC3-B301-841A2553FDE3}" dt="2025-05-29T02:28:25.209" v="73" actId="20577"/>
        <pc:sldMkLst>
          <pc:docMk/>
          <pc:sldMk cId="849090009" sldId="263"/>
        </pc:sldMkLst>
        <pc:spChg chg="mod">
          <ac:chgData name="和之 吉川" userId="00bda2e2763095d7" providerId="LiveId" clId="{F87E4BE0-9049-4AC3-B301-841A2553FDE3}" dt="2025-05-29T02:28:10.772" v="66"/>
          <ac:spMkLst>
            <pc:docMk/>
            <pc:sldMk cId="849090009" sldId="263"/>
            <ac:spMk id="2" creationId="{E251208C-5E33-87D2-233E-67757484C06C}"/>
          </ac:spMkLst>
        </pc:spChg>
        <pc:spChg chg="add del mod">
          <ac:chgData name="和之 吉川" userId="00bda2e2763095d7" providerId="LiveId" clId="{F87E4BE0-9049-4AC3-B301-841A2553FDE3}" dt="2025-05-29T02:28:25.209" v="73" actId="20577"/>
          <ac:spMkLst>
            <pc:docMk/>
            <pc:sldMk cId="849090009" sldId="263"/>
            <ac:spMk id="3" creationId="{2EBCF266-5767-1E8B-25D7-1ACAB9F8147C}"/>
          </ac:spMkLst>
        </pc:spChg>
        <pc:spChg chg="add mod">
          <ac:chgData name="和之 吉川" userId="00bda2e2763095d7" providerId="LiveId" clId="{F87E4BE0-9049-4AC3-B301-841A2553FDE3}" dt="2025-05-29T02:28:22.214" v="70"/>
          <ac:spMkLst>
            <pc:docMk/>
            <pc:sldMk cId="849090009" sldId="263"/>
            <ac:spMk id="4" creationId="{B3D6647D-44C8-A930-6F8E-761ED05B6267}"/>
          </ac:spMkLst>
        </pc:spChg>
      </pc:sldChg>
      <pc:sldChg chg="addSp delSp modSp new mod">
        <pc:chgData name="和之 吉川" userId="00bda2e2763095d7" providerId="LiveId" clId="{F87E4BE0-9049-4AC3-B301-841A2553FDE3}" dt="2025-05-29T02:28:53.116" v="80" actId="20577"/>
        <pc:sldMkLst>
          <pc:docMk/>
          <pc:sldMk cId="2350737128" sldId="264"/>
        </pc:sldMkLst>
        <pc:spChg chg="mod">
          <ac:chgData name="和之 吉川" userId="00bda2e2763095d7" providerId="LiveId" clId="{F87E4BE0-9049-4AC3-B301-841A2553FDE3}" dt="2025-05-29T02:28:36.744" v="74"/>
          <ac:spMkLst>
            <pc:docMk/>
            <pc:sldMk cId="2350737128" sldId="264"/>
            <ac:spMk id="2" creationId="{18F5699E-B6E0-03C7-8188-B6960F057C07}"/>
          </ac:spMkLst>
        </pc:spChg>
        <pc:spChg chg="add del mod">
          <ac:chgData name="和之 吉川" userId="00bda2e2763095d7" providerId="LiveId" clId="{F87E4BE0-9049-4AC3-B301-841A2553FDE3}" dt="2025-05-29T02:28:53.116" v="80" actId="20577"/>
          <ac:spMkLst>
            <pc:docMk/>
            <pc:sldMk cId="2350737128" sldId="264"/>
            <ac:spMk id="3" creationId="{DF0BCC98-6FC9-745D-0F4A-86689C09545F}"/>
          </ac:spMkLst>
        </pc:spChg>
        <pc:spChg chg="add mod">
          <ac:chgData name="和之 吉川" userId="00bda2e2763095d7" providerId="LiveId" clId="{F87E4BE0-9049-4AC3-B301-841A2553FDE3}" dt="2025-05-29T02:28:47.718" v="76"/>
          <ac:spMkLst>
            <pc:docMk/>
            <pc:sldMk cId="2350737128" sldId="264"/>
            <ac:spMk id="4" creationId="{09F822B3-CA06-22A9-9477-6A84A11DDE0D}"/>
          </ac:spMkLst>
        </pc:spChg>
      </pc:sldChg>
      <pc:sldChg chg="modSp new mod">
        <pc:chgData name="和之 吉川" userId="00bda2e2763095d7" providerId="LiveId" clId="{F87E4BE0-9049-4AC3-B301-841A2553FDE3}" dt="2025-05-29T02:49:45.811" v="310" actId="20577"/>
        <pc:sldMkLst>
          <pc:docMk/>
          <pc:sldMk cId="1997097302" sldId="265"/>
        </pc:sldMkLst>
        <pc:spChg chg="mod">
          <ac:chgData name="和之 吉川" userId="00bda2e2763095d7" providerId="LiveId" clId="{F87E4BE0-9049-4AC3-B301-841A2553FDE3}" dt="2025-05-29T02:37:45.932" v="110" actId="20577"/>
          <ac:spMkLst>
            <pc:docMk/>
            <pc:sldMk cId="1997097302" sldId="265"/>
            <ac:spMk id="2" creationId="{95AA9A1F-39BC-4B1C-570C-8EDF139C2B76}"/>
          </ac:spMkLst>
        </pc:spChg>
        <pc:spChg chg="mod">
          <ac:chgData name="和之 吉川" userId="00bda2e2763095d7" providerId="LiveId" clId="{F87E4BE0-9049-4AC3-B301-841A2553FDE3}" dt="2025-05-29T02:49:45.811" v="310" actId="20577"/>
          <ac:spMkLst>
            <pc:docMk/>
            <pc:sldMk cId="1997097302" sldId="265"/>
            <ac:spMk id="3" creationId="{A95E31B4-9551-2E50-AC45-A4E9D38D9F88}"/>
          </ac:spMkLst>
        </pc:spChg>
      </pc:sldChg>
      <pc:sldChg chg="new del">
        <pc:chgData name="和之 吉川" userId="00bda2e2763095d7" providerId="LiveId" clId="{F87E4BE0-9049-4AC3-B301-841A2553FDE3}" dt="2025-05-29T02:28:59.829" v="81" actId="47"/>
        <pc:sldMkLst>
          <pc:docMk/>
          <pc:sldMk cId="2117225390" sldId="265"/>
        </pc:sldMkLst>
      </pc:sldChg>
      <pc:sldChg chg="addSp modSp new del mod">
        <pc:chgData name="和之 吉川" userId="00bda2e2763095d7" providerId="LiveId" clId="{F87E4BE0-9049-4AC3-B301-841A2553FDE3}" dt="2025-05-29T02:42:56.003" v="202" actId="47"/>
        <pc:sldMkLst>
          <pc:docMk/>
          <pc:sldMk cId="1258187686" sldId="266"/>
        </pc:sldMkLst>
        <pc:spChg chg="mod">
          <ac:chgData name="和之 吉川" userId="00bda2e2763095d7" providerId="LiveId" clId="{F87E4BE0-9049-4AC3-B301-841A2553FDE3}" dt="2025-05-29T02:42:10.884" v="200" actId="20577"/>
          <ac:spMkLst>
            <pc:docMk/>
            <pc:sldMk cId="1258187686" sldId="266"/>
            <ac:spMk id="2" creationId="{B517972B-5041-1D50-4E82-6EE5928E03AA}"/>
          </ac:spMkLst>
        </pc:spChg>
        <pc:spChg chg="add">
          <ac:chgData name="和之 吉川" userId="00bda2e2763095d7" providerId="LiveId" clId="{F87E4BE0-9049-4AC3-B301-841A2553FDE3}" dt="2025-05-29T02:42:46.235" v="201"/>
          <ac:spMkLst>
            <pc:docMk/>
            <pc:sldMk cId="1258187686" sldId="266"/>
            <ac:spMk id="4" creationId="{7B3C559C-C57E-E285-EF7E-703384F2CBF3}"/>
          </ac:spMkLst>
        </pc:spChg>
        <pc:spChg chg="add">
          <ac:chgData name="和之 吉川" userId="00bda2e2763095d7" providerId="LiveId" clId="{F87E4BE0-9049-4AC3-B301-841A2553FDE3}" dt="2025-05-29T02:42:46.235" v="201"/>
          <ac:spMkLst>
            <pc:docMk/>
            <pc:sldMk cId="1258187686" sldId="266"/>
            <ac:spMk id="5" creationId="{B3ADDC7C-E414-F2C0-38C1-89F66F230BE3}"/>
          </ac:spMkLst>
        </pc:spChg>
        <pc:spChg chg="add">
          <ac:chgData name="和之 吉川" userId="00bda2e2763095d7" providerId="LiveId" clId="{F87E4BE0-9049-4AC3-B301-841A2553FDE3}" dt="2025-05-29T02:42:46.235" v="201"/>
          <ac:spMkLst>
            <pc:docMk/>
            <pc:sldMk cId="1258187686" sldId="266"/>
            <ac:spMk id="6" creationId="{74664EA4-68ED-35EB-7016-2B657C97B3A3}"/>
          </ac:spMkLst>
        </pc:spChg>
        <pc:spChg chg="add">
          <ac:chgData name="和之 吉川" userId="00bda2e2763095d7" providerId="LiveId" clId="{F87E4BE0-9049-4AC3-B301-841A2553FDE3}" dt="2025-05-29T02:42:46.235" v="201"/>
          <ac:spMkLst>
            <pc:docMk/>
            <pc:sldMk cId="1258187686" sldId="266"/>
            <ac:spMk id="7" creationId="{862E83C6-67C9-B007-F774-11FCB22CA2BF}"/>
          </ac:spMkLst>
        </pc:spChg>
        <pc:spChg chg="add">
          <ac:chgData name="和之 吉川" userId="00bda2e2763095d7" providerId="LiveId" clId="{F87E4BE0-9049-4AC3-B301-841A2553FDE3}" dt="2025-05-29T02:42:46.235" v="201"/>
          <ac:spMkLst>
            <pc:docMk/>
            <pc:sldMk cId="1258187686" sldId="266"/>
            <ac:spMk id="8" creationId="{59F7703D-5D43-EC2A-C283-F47137E90C04}"/>
          </ac:spMkLst>
        </pc:spChg>
        <pc:spChg chg="add">
          <ac:chgData name="和之 吉川" userId="00bda2e2763095d7" providerId="LiveId" clId="{F87E4BE0-9049-4AC3-B301-841A2553FDE3}" dt="2025-05-29T02:42:46.235" v="201"/>
          <ac:spMkLst>
            <pc:docMk/>
            <pc:sldMk cId="1258187686" sldId="266"/>
            <ac:spMk id="9" creationId="{DC187C00-5BB1-54F8-F84E-E1D941F915B1}"/>
          </ac:spMkLst>
        </pc:spChg>
        <pc:spChg chg="add">
          <ac:chgData name="和之 吉川" userId="00bda2e2763095d7" providerId="LiveId" clId="{F87E4BE0-9049-4AC3-B301-841A2553FDE3}" dt="2025-05-29T02:42:46.235" v="201"/>
          <ac:spMkLst>
            <pc:docMk/>
            <pc:sldMk cId="1258187686" sldId="266"/>
            <ac:spMk id="10" creationId="{20798D13-F978-BD2E-73E9-692147713385}"/>
          </ac:spMkLst>
        </pc:spChg>
        <pc:spChg chg="add">
          <ac:chgData name="和之 吉川" userId="00bda2e2763095d7" providerId="LiveId" clId="{F87E4BE0-9049-4AC3-B301-841A2553FDE3}" dt="2025-05-29T02:42:46.235" v="201"/>
          <ac:spMkLst>
            <pc:docMk/>
            <pc:sldMk cId="1258187686" sldId="266"/>
            <ac:spMk id="11" creationId="{59CFB513-0413-B99E-0BD9-6098E51E59A8}"/>
          </ac:spMkLst>
        </pc:spChg>
        <pc:spChg chg="add">
          <ac:chgData name="和之 吉川" userId="00bda2e2763095d7" providerId="LiveId" clId="{F87E4BE0-9049-4AC3-B301-841A2553FDE3}" dt="2025-05-29T02:42:46.235" v="201"/>
          <ac:spMkLst>
            <pc:docMk/>
            <pc:sldMk cId="1258187686" sldId="266"/>
            <ac:spMk id="12" creationId="{CEFB1DCB-B702-80A9-2C50-CF3DE27871D3}"/>
          </ac:spMkLst>
        </pc:spChg>
        <pc:spChg chg="add">
          <ac:chgData name="和之 吉川" userId="00bda2e2763095d7" providerId="LiveId" clId="{F87E4BE0-9049-4AC3-B301-841A2553FDE3}" dt="2025-05-29T02:42:46.235" v="201"/>
          <ac:spMkLst>
            <pc:docMk/>
            <pc:sldMk cId="1258187686" sldId="266"/>
            <ac:spMk id="13" creationId="{7A49346B-72B1-E4C0-60E5-6B861B405B5E}"/>
          </ac:spMkLst>
        </pc:spChg>
      </pc:sldChg>
      <pc:sldChg chg="modSp new mod">
        <pc:chgData name="和之 吉川" userId="00bda2e2763095d7" providerId="LiveId" clId="{F87E4BE0-9049-4AC3-B301-841A2553FDE3}" dt="2025-05-29T02:43:48.303" v="218" actId="5793"/>
        <pc:sldMkLst>
          <pc:docMk/>
          <pc:sldMk cId="3572422050" sldId="266"/>
        </pc:sldMkLst>
        <pc:spChg chg="mod">
          <ac:chgData name="和之 吉川" userId="00bda2e2763095d7" providerId="LiveId" clId="{F87E4BE0-9049-4AC3-B301-841A2553FDE3}" dt="2025-05-29T02:43:02.745" v="207" actId="20577"/>
          <ac:spMkLst>
            <pc:docMk/>
            <pc:sldMk cId="3572422050" sldId="266"/>
            <ac:spMk id="2" creationId="{80E9C1D0-D207-29F4-0FC1-EF61468A4929}"/>
          </ac:spMkLst>
        </pc:spChg>
        <pc:spChg chg="mod">
          <ac:chgData name="和之 吉川" userId="00bda2e2763095d7" providerId="LiveId" clId="{F87E4BE0-9049-4AC3-B301-841A2553FDE3}" dt="2025-05-29T02:43:48.303" v="218" actId="5793"/>
          <ac:spMkLst>
            <pc:docMk/>
            <pc:sldMk cId="3572422050" sldId="266"/>
            <ac:spMk id="3" creationId="{0443EF1B-91BE-9F93-4423-FB8EB4345C05}"/>
          </ac:spMkLst>
        </pc:spChg>
      </pc:sldChg>
      <pc:sldChg chg="delSp modSp new mod">
        <pc:chgData name="和之 吉川" userId="00bda2e2763095d7" providerId="LiveId" clId="{F87E4BE0-9049-4AC3-B301-841A2553FDE3}" dt="2025-05-29T02:46:54.488" v="268" actId="20577"/>
        <pc:sldMkLst>
          <pc:docMk/>
          <pc:sldMk cId="3343689168" sldId="267"/>
        </pc:sldMkLst>
        <pc:spChg chg="del">
          <ac:chgData name="和之 吉川" userId="00bda2e2763095d7" providerId="LiveId" clId="{F87E4BE0-9049-4AC3-B301-841A2553FDE3}" dt="2025-05-29T02:43:55.948" v="220" actId="478"/>
          <ac:spMkLst>
            <pc:docMk/>
            <pc:sldMk cId="3343689168" sldId="267"/>
            <ac:spMk id="2" creationId="{F419EC8D-60C8-1B2E-D1AD-7C30F46D074C}"/>
          </ac:spMkLst>
        </pc:spChg>
        <pc:spChg chg="mod">
          <ac:chgData name="和之 吉川" userId="00bda2e2763095d7" providerId="LiveId" clId="{F87E4BE0-9049-4AC3-B301-841A2553FDE3}" dt="2025-05-29T02:46:54.488" v="268" actId="20577"/>
          <ac:spMkLst>
            <pc:docMk/>
            <pc:sldMk cId="3343689168" sldId="267"/>
            <ac:spMk id="3" creationId="{39F27B72-847A-EFC1-B4CF-3428D4BFAA12}"/>
          </ac:spMkLst>
        </pc:spChg>
      </pc:sldChg>
      <pc:sldChg chg="addSp delSp modSp new mod">
        <pc:chgData name="和之 吉川" userId="00bda2e2763095d7" providerId="LiveId" clId="{F87E4BE0-9049-4AC3-B301-841A2553FDE3}" dt="2025-05-29T02:46:08.435" v="260" actId="14100"/>
        <pc:sldMkLst>
          <pc:docMk/>
          <pc:sldMk cId="1436667535" sldId="268"/>
        </pc:sldMkLst>
        <pc:spChg chg="mod">
          <ac:chgData name="和之 吉川" userId="00bda2e2763095d7" providerId="LiveId" clId="{F87E4BE0-9049-4AC3-B301-841A2553FDE3}" dt="2025-05-29T02:46:08.435" v="260" actId="14100"/>
          <ac:spMkLst>
            <pc:docMk/>
            <pc:sldMk cId="1436667535" sldId="268"/>
            <ac:spMk id="2" creationId="{505B35E6-410B-2282-649E-0D515378309A}"/>
          </ac:spMkLst>
        </pc:spChg>
        <pc:spChg chg="del">
          <ac:chgData name="和之 吉川" userId="00bda2e2763095d7" providerId="LiveId" clId="{F87E4BE0-9049-4AC3-B301-841A2553FDE3}" dt="2025-05-29T02:45:40.658" v="244"/>
          <ac:spMkLst>
            <pc:docMk/>
            <pc:sldMk cId="1436667535" sldId="268"/>
            <ac:spMk id="3" creationId="{03F1BB1F-A897-5790-47AB-1FF59AE36DD5}"/>
          </ac:spMkLst>
        </pc:spChg>
        <pc:graphicFrameChg chg="add mod modGraphic">
          <ac:chgData name="和之 吉川" userId="00bda2e2763095d7" providerId="LiveId" clId="{F87E4BE0-9049-4AC3-B301-841A2553FDE3}" dt="2025-05-29T02:45:59.740" v="259" actId="14100"/>
          <ac:graphicFrameMkLst>
            <pc:docMk/>
            <pc:sldMk cId="1436667535" sldId="268"/>
            <ac:graphicFrameMk id="4" creationId="{4E165C83-6DD4-730B-E3F6-8E5A39F10503}"/>
          </ac:graphicFrameMkLst>
        </pc:graphicFrameChg>
      </pc:sldChg>
      <pc:sldMasterChg chg="del delSldLayout">
        <pc:chgData name="和之 吉川" userId="00bda2e2763095d7" providerId="LiveId" clId="{F87E4BE0-9049-4AC3-B301-841A2553FDE3}" dt="2025-05-29T02:22:49.133" v="0" actId="26606"/>
        <pc:sldMasterMkLst>
          <pc:docMk/>
          <pc:sldMasterMk cId="3335565311" sldId="2147483648"/>
        </pc:sldMasterMkLst>
        <pc:sldLayoutChg chg="del">
          <pc:chgData name="和之 吉川" userId="00bda2e2763095d7" providerId="LiveId" clId="{F87E4BE0-9049-4AC3-B301-841A2553FDE3}" dt="2025-05-29T02:22:49.133" v="0" actId="26606"/>
          <pc:sldLayoutMkLst>
            <pc:docMk/>
            <pc:sldMasterMk cId="3335565311" sldId="2147483648"/>
            <pc:sldLayoutMk cId="1081230012" sldId="2147483649"/>
          </pc:sldLayoutMkLst>
        </pc:sldLayoutChg>
        <pc:sldLayoutChg chg="del">
          <pc:chgData name="和之 吉川" userId="00bda2e2763095d7" providerId="LiveId" clId="{F87E4BE0-9049-4AC3-B301-841A2553FDE3}" dt="2025-05-29T02:22:49.133" v="0" actId="26606"/>
          <pc:sldLayoutMkLst>
            <pc:docMk/>
            <pc:sldMasterMk cId="3335565311" sldId="2147483648"/>
            <pc:sldLayoutMk cId="3247089053" sldId="2147483650"/>
          </pc:sldLayoutMkLst>
        </pc:sldLayoutChg>
        <pc:sldLayoutChg chg="del">
          <pc:chgData name="和之 吉川" userId="00bda2e2763095d7" providerId="LiveId" clId="{F87E4BE0-9049-4AC3-B301-841A2553FDE3}" dt="2025-05-29T02:22:49.133" v="0" actId="26606"/>
          <pc:sldLayoutMkLst>
            <pc:docMk/>
            <pc:sldMasterMk cId="3335565311" sldId="2147483648"/>
            <pc:sldLayoutMk cId="2523724210" sldId="2147483651"/>
          </pc:sldLayoutMkLst>
        </pc:sldLayoutChg>
        <pc:sldLayoutChg chg="del">
          <pc:chgData name="和之 吉川" userId="00bda2e2763095d7" providerId="LiveId" clId="{F87E4BE0-9049-4AC3-B301-841A2553FDE3}" dt="2025-05-29T02:22:49.133" v="0" actId="26606"/>
          <pc:sldLayoutMkLst>
            <pc:docMk/>
            <pc:sldMasterMk cId="3335565311" sldId="2147483648"/>
            <pc:sldLayoutMk cId="2171086290" sldId="2147483652"/>
          </pc:sldLayoutMkLst>
        </pc:sldLayoutChg>
        <pc:sldLayoutChg chg="del">
          <pc:chgData name="和之 吉川" userId="00bda2e2763095d7" providerId="LiveId" clId="{F87E4BE0-9049-4AC3-B301-841A2553FDE3}" dt="2025-05-29T02:22:49.133" v="0" actId="26606"/>
          <pc:sldLayoutMkLst>
            <pc:docMk/>
            <pc:sldMasterMk cId="3335565311" sldId="2147483648"/>
            <pc:sldLayoutMk cId="3397423571" sldId="2147483653"/>
          </pc:sldLayoutMkLst>
        </pc:sldLayoutChg>
        <pc:sldLayoutChg chg="del">
          <pc:chgData name="和之 吉川" userId="00bda2e2763095d7" providerId="LiveId" clId="{F87E4BE0-9049-4AC3-B301-841A2553FDE3}" dt="2025-05-29T02:22:49.133" v="0" actId="26606"/>
          <pc:sldLayoutMkLst>
            <pc:docMk/>
            <pc:sldMasterMk cId="3335565311" sldId="2147483648"/>
            <pc:sldLayoutMk cId="466043077" sldId="2147483654"/>
          </pc:sldLayoutMkLst>
        </pc:sldLayoutChg>
        <pc:sldLayoutChg chg="del">
          <pc:chgData name="和之 吉川" userId="00bda2e2763095d7" providerId="LiveId" clId="{F87E4BE0-9049-4AC3-B301-841A2553FDE3}" dt="2025-05-29T02:22:49.133" v="0" actId="26606"/>
          <pc:sldLayoutMkLst>
            <pc:docMk/>
            <pc:sldMasterMk cId="3335565311" sldId="2147483648"/>
            <pc:sldLayoutMk cId="2919702436" sldId="2147483655"/>
          </pc:sldLayoutMkLst>
        </pc:sldLayoutChg>
        <pc:sldLayoutChg chg="del">
          <pc:chgData name="和之 吉川" userId="00bda2e2763095d7" providerId="LiveId" clId="{F87E4BE0-9049-4AC3-B301-841A2553FDE3}" dt="2025-05-29T02:22:49.133" v="0" actId="26606"/>
          <pc:sldLayoutMkLst>
            <pc:docMk/>
            <pc:sldMasterMk cId="3335565311" sldId="2147483648"/>
            <pc:sldLayoutMk cId="1276302908" sldId="2147483656"/>
          </pc:sldLayoutMkLst>
        </pc:sldLayoutChg>
        <pc:sldLayoutChg chg="del">
          <pc:chgData name="和之 吉川" userId="00bda2e2763095d7" providerId="LiveId" clId="{F87E4BE0-9049-4AC3-B301-841A2553FDE3}" dt="2025-05-29T02:22:49.133" v="0" actId="26606"/>
          <pc:sldLayoutMkLst>
            <pc:docMk/>
            <pc:sldMasterMk cId="3335565311" sldId="2147483648"/>
            <pc:sldLayoutMk cId="890617444" sldId="2147483657"/>
          </pc:sldLayoutMkLst>
        </pc:sldLayoutChg>
        <pc:sldLayoutChg chg="del">
          <pc:chgData name="和之 吉川" userId="00bda2e2763095d7" providerId="LiveId" clId="{F87E4BE0-9049-4AC3-B301-841A2553FDE3}" dt="2025-05-29T02:22:49.133" v="0" actId="26606"/>
          <pc:sldLayoutMkLst>
            <pc:docMk/>
            <pc:sldMasterMk cId="3335565311" sldId="2147483648"/>
            <pc:sldLayoutMk cId="1560837308" sldId="2147483658"/>
          </pc:sldLayoutMkLst>
        </pc:sldLayoutChg>
        <pc:sldLayoutChg chg="del">
          <pc:chgData name="和之 吉川" userId="00bda2e2763095d7" providerId="LiveId" clId="{F87E4BE0-9049-4AC3-B301-841A2553FDE3}" dt="2025-05-29T02:22:49.133" v="0" actId="26606"/>
          <pc:sldLayoutMkLst>
            <pc:docMk/>
            <pc:sldMasterMk cId="3335565311" sldId="2147483648"/>
            <pc:sldLayoutMk cId="1341603013" sldId="2147483659"/>
          </pc:sldLayoutMkLst>
        </pc:sldLayoutChg>
      </pc:sldMasterChg>
      <pc:sldMasterChg chg="add addSldLayout">
        <pc:chgData name="和之 吉川" userId="00bda2e2763095d7" providerId="LiveId" clId="{F87E4BE0-9049-4AC3-B301-841A2553FDE3}" dt="2025-05-29T02:22:49.133" v="0" actId="26606"/>
        <pc:sldMasterMkLst>
          <pc:docMk/>
          <pc:sldMasterMk cId="2707056375" sldId="2147483660"/>
        </pc:sldMasterMkLst>
        <pc:sldLayoutChg chg="add">
          <pc:chgData name="和之 吉川" userId="00bda2e2763095d7" providerId="LiveId" clId="{F87E4BE0-9049-4AC3-B301-841A2553FDE3}" dt="2025-05-29T02:22:49.133" v="0" actId="26606"/>
          <pc:sldLayoutMkLst>
            <pc:docMk/>
            <pc:sldMasterMk cId="2707056375" sldId="2147483660"/>
            <pc:sldLayoutMk cId="783239142" sldId="2147483661"/>
          </pc:sldLayoutMkLst>
        </pc:sldLayoutChg>
        <pc:sldLayoutChg chg="add">
          <pc:chgData name="和之 吉川" userId="00bda2e2763095d7" providerId="LiveId" clId="{F87E4BE0-9049-4AC3-B301-841A2553FDE3}" dt="2025-05-29T02:22:49.133" v="0" actId="26606"/>
          <pc:sldLayoutMkLst>
            <pc:docMk/>
            <pc:sldMasterMk cId="2707056375" sldId="2147483660"/>
            <pc:sldLayoutMk cId="4111739415" sldId="2147483662"/>
          </pc:sldLayoutMkLst>
        </pc:sldLayoutChg>
        <pc:sldLayoutChg chg="add">
          <pc:chgData name="和之 吉川" userId="00bda2e2763095d7" providerId="LiveId" clId="{F87E4BE0-9049-4AC3-B301-841A2553FDE3}" dt="2025-05-29T02:22:49.133" v="0" actId="26606"/>
          <pc:sldLayoutMkLst>
            <pc:docMk/>
            <pc:sldMasterMk cId="2707056375" sldId="2147483660"/>
            <pc:sldLayoutMk cId="3001324782" sldId="2147483663"/>
          </pc:sldLayoutMkLst>
        </pc:sldLayoutChg>
        <pc:sldLayoutChg chg="add">
          <pc:chgData name="和之 吉川" userId="00bda2e2763095d7" providerId="LiveId" clId="{F87E4BE0-9049-4AC3-B301-841A2553FDE3}" dt="2025-05-29T02:22:49.133" v="0" actId="26606"/>
          <pc:sldLayoutMkLst>
            <pc:docMk/>
            <pc:sldMasterMk cId="2707056375" sldId="2147483660"/>
            <pc:sldLayoutMk cId="2936885661" sldId="2147483664"/>
          </pc:sldLayoutMkLst>
        </pc:sldLayoutChg>
        <pc:sldLayoutChg chg="add">
          <pc:chgData name="和之 吉川" userId="00bda2e2763095d7" providerId="LiveId" clId="{F87E4BE0-9049-4AC3-B301-841A2553FDE3}" dt="2025-05-29T02:22:49.133" v="0" actId="26606"/>
          <pc:sldLayoutMkLst>
            <pc:docMk/>
            <pc:sldMasterMk cId="2707056375" sldId="2147483660"/>
            <pc:sldLayoutMk cId="3728781327" sldId="2147483665"/>
          </pc:sldLayoutMkLst>
        </pc:sldLayoutChg>
        <pc:sldLayoutChg chg="add">
          <pc:chgData name="和之 吉川" userId="00bda2e2763095d7" providerId="LiveId" clId="{F87E4BE0-9049-4AC3-B301-841A2553FDE3}" dt="2025-05-29T02:22:49.133" v="0" actId="26606"/>
          <pc:sldLayoutMkLst>
            <pc:docMk/>
            <pc:sldMasterMk cId="2707056375" sldId="2147483660"/>
            <pc:sldLayoutMk cId="3566543405" sldId="2147483666"/>
          </pc:sldLayoutMkLst>
        </pc:sldLayoutChg>
        <pc:sldLayoutChg chg="add">
          <pc:chgData name="和之 吉川" userId="00bda2e2763095d7" providerId="LiveId" clId="{F87E4BE0-9049-4AC3-B301-841A2553FDE3}" dt="2025-05-29T02:22:49.133" v="0" actId="26606"/>
          <pc:sldLayoutMkLst>
            <pc:docMk/>
            <pc:sldMasterMk cId="2707056375" sldId="2147483660"/>
            <pc:sldLayoutMk cId="1299002169" sldId="2147483667"/>
          </pc:sldLayoutMkLst>
        </pc:sldLayoutChg>
        <pc:sldLayoutChg chg="add">
          <pc:chgData name="和之 吉川" userId="00bda2e2763095d7" providerId="LiveId" clId="{F87E4BE0-9049-4AC3-B301-841A2553FDE3}" dt="2025-05-29T02:22:49.133" v="0" actId="26606"/>
          <pc:sldLayoutMkLst>
            <pc:docMk/>
            <pc:sldMasterMk cId="2707056375" sldId="2147483660"/>
            <pc:sldLayoutMk cId="4023941462" sldId="2147483668"/>
          </pc:sldLayoutMkLst>
        </pc:sldLayoutChg>
        <pc:sldLayoutChg chg="add">
          <pc:chgData name="和之 吉川" userId="00bda2e2763095d7" providerId="LiveId" clId="{F87E4BE0-9049-4AC3-B301-841A2553FDE3}" dt="2025-05-29T02:22:49.133" v="0" actId="26606"/>
          <pc:sldLayoutMkLst>
            <pc:docMk/>
            <pc:sldMasterMk cId="2707056375" sldId="2147483660"/>
            <pc:sldLayoutMk cId="3092230768" sldId="2147483669"/>
          </pc:sldLayoutMkLst>
        </pc:sldLayoutChg>
        <pc:sldLayoutChg chg="add">
          <pc:chgData name="和之 吉川" userId="00bda2e2763095d7" providerId="LiveId" clId="{F87E4BE0-9049-4AC3-B301-841A2553FDE3}" dt="2025-05-29T02:22:49.133" v="0" actId="26606"/>
          <pc:sldLayoutMkLst>
            <pc:docMk/>
            <pc:sldMasterMk cId="2707056375" sldId="2147483660"/>
            <pc:sldLayoutMk cId="1292135057" sldId="2147483670"/>
          </pc:sldLayoutMkLst>
        </pc:sldLayoutChg>
        <pc:sldLayoutChg chg="add">
          <pc:chgData name="和之 吉川" userId="00bda2e2763095d7" providerId="LiveId" clId="{F87E4BE0-9049-4AC3-B301-841A2553FDE3}" dt="2025-05-29T02:22:49.133" v="0" actId="26606"/>
          <pc:sldLayoutMkLst>
            <pc:docMk/>
            <pc:sldMasterMk cId="2707056375" sldId="2147483660"/>
            <pc:sldLayoutMk cId="4252142450" sldId="214748367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5/29/2025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783239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5/29/2025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292135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5/29/2025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2142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5/29/2025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111739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5/29/2025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324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5/29/2025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936885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5/29/2025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728781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5/29/2025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566543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5/29/2025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299002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5/29/2025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023941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5/29/2025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092230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lIns="109728" tIns="109728" rIns="109728" bIns="91440" anchor="t"/>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lIns="109728" tIns="109728" rIns="109728" bIns="91440" anchor="ctr"/>
          <a:lstStyle>
            <a:lvl1pPr algn="l">
              <a:defRPr sz="1050" b="0" cap="none" spc="100" baseline="0">
                <a:solidFill>
                  <a:schemeClr val="tx1"/>
                </a:solidFill>
              </a:defRPr>
            </a:lvl1pPr>
          </a:lstStyle>
          <a:p>
            <a:fld id="{7DA38F49-B3E2-4BF0-BEC7-C30D34ABBB8D}" type="datetime1">
              <a:rPr lang="en-US" smtClean="0"/>
              <a:t>5/29/2025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lIns="109728" tIns="109728" rIns="109728" bIns="91440" anchor="ctr"/>
          <a:lstStyle>
            <a:lvl1pPr algn="r">
              <a:defRPr sz="1050" b="0" cap="none" spc="1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lIns="109728" tIns="109728" rIns="109728" bIns="91440" anchor="ctr"/>
          <a:lstStyle>
            <a:lvl1pPr algn="r">
              <a:defRPr sz="1050" b="0" cap="none" spc="1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70563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20000"/>
        </a:lnSpc>
        <a:spcBef>
          <a:spcPct val="0"/>
        </a:spcBef>
        <a:buNone/>
        <a:defRPr sz="4000" b="1" kern="1200" spc="13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spc="1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spc="1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spc="1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spc="1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spc="1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4" name="Picture 3" descr="色付きの光の写真効果">
            <a:extLst>
              <a:ext uri="{FF2B5EF4-FFF2-40B4-BE49-F238E27FC236}">
                <a16:creationId xmlns:a16="http://schemas.microsoft.com/office/drawing/2014/main" id="{81590AF8-608A-4283-D1EC-9F9EA21EC4F2}"/>
              </a:ext>
            </a:extLst>
          </p:cNvPr>
          <p:cNvPicPr>
            <a:picLocks noChangeAspect="1"/>
          </p:cNvPicPr>
          <p:nvPr/>
        </p:nvPicPr>
        <p:blipFill>
          <a:blip r:embed="rId2"/>
          <a:srcRect t="3395" b="12336"/>
          <a:stretch>
            <a:fillRect/>
          </a:stretch>
        </p:blipFill>
        <p:spPr>
          <a:xfrm>
            <a:off x="1" y="10"/>
            <a:ext cx="12192000" cy="6857990"/>
          </a:xfrm>
          <a:prstGeom prst="rect">
            <a:avLst/>
          </a:prstGeom>
        </p:spPr>
      </p:pic>
      <p:sp>
        <p:nvSpPr>
          <p:cNvPr id="11" name="Rectangle 10">
            <a:extLst>
              <a:ext uri="{FF2B5EF4-FFF2-40B4-BE49-F238E27FC236}">
                <a16:creationId xmlns:a16="http://schemas.microsoft.com/office/drawing/2014/main" id="{36136311-C81B-47C5-AE0A-5641A5A59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4444" y="1066800"/>
            <a:ext cx="4682990" cy="4724400"/>
          </a:xfrm>
          <a:prstGeom prst="rect">
            <a:avLst/>
          </a:prstGeom>
          <a:solidFill>
            <a:schemeClr val="bg1">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タイトル 1">
            <a:extLst>
              <a:ext uri="{FF2B5EF4-FFF2-40B4-BE49-F238E27FC236}">
                <a16:creationId xmlns:a16="http://schemas.microsoft.com/office/drawing/2014/main" id="{CC2572B4-D81A-C508-FACB-FA621A0EDAF8}"/>
              </a:ext>
            </a:extLst>
          </p:cNvPr>
          <p:cNvSpPr>
            <a:spLocks noGrp="1"/>
          </p:cNvSpPr>
          <p:nvPr>
            <p:ph type="ctrTitle"/>
          </p:nvPr>
        </p:nvSpPr>
        <p:spPr>
          <a:xfrm>
            <a:off x="804818" y="1562101"/>
            <a:ext cx="3905203" cy="2738530"/>
          </a:xfrm>
        </p:spPr>
        <p:txBody>
          <a:bodyPr anchor="t">
            <a:normAutofit/>
          </a:bodyPr>
          <a:lstStyle/>
          <a:p>
            <a:r>
              <a:rPr lang="en-US" altLang="ja-JP" sz="1600" b="0" i="0" dirty="0">
                <a:effectLst/>
                <a:latin typeface="Arial" panose="020B0604020202020204" pitchFamily="34" charset="0"/>
              </a:rPr>
              <a:t>An Overview on the Formation and Processing of</a:t>
            </a:r>
            <a:br>
              <a:rPr lang="en-US" altLang="ja-JP" sz="1600" dirty="0"/>
            </a:br>
            <a:r>
              <a:rPr lang="en-US" altLang="ja-JP" sz="1600" b="0" i="0" dirty="0">
                <a:effectLst/>
                <a:latin typeface="Arial" panose="020B0604020202020204" pitchFamily="34" charset="0"/>
              </a:rPr>
              <a:t>Nitrogen-Vacancy Photonic Centers in Diamond by</a:t>
            </a:r>
            <a:br>
              <a:rPr lang="en-US" altLang="ja-JP" sz="1600" dirty="0"/>
            </a:br>
            <a:r>
              <a:rPr lang="en-US" altLang="ja-JP" sz="1600" b="0" i="0" dirty="0">
                <a:effectLst/>
                <a:latin typeface="Arial" panose="020B0604020202020204" pitchFamily="34" charset="0"/>
              </a:rPr>
              <a:t>Ion Implantation</a:t>
            </a:r>
            <a:br>
              <a:rPr lang="en-US" altLang="ja-JP" sz="1600" b="0" i="0" dirty="0">
                <a:effectLst/>
                <a:latin typeface="Arial" panose="020B0604020202020204" pitchFamily="34" charset="0"/>
              </a:rPr>
            </a:br>
            <a:r>
              <a:rPr lang="ja-JP" altLang="en-US" sz="1600" b="0" i="0" dirty="0">
                <a:effectLst/>
                <a:latin typeface="Arial" panose="020B0604020202020204" pitchFamily="34" charset="0"/>
              </a:rPr>
              <a:t>ダイヤモンドにおける窒素</a:t>
            </a:r>
            <a:r>
              <a:rPr lang="en-US" altLang="ja-JP" sz="1600" b="0" i="0" dirty="0">
                <a:effectLst/>
                <a:latin typeface="Arial" panose="020B0604020202020204" pitchFamily="34" charset="0"/>
              </a:rPr>
              <a:t>-</a:t>
            </a:r>
            <a:r>
              <a:rPr lang="ja-JP" altLang="en-US" sz="1600" b="0" i="0" dirty="0">
                <a:effectLst/>
                <a:latin typeface="Arial" panose="020B0604020202020204" pitchFamily="34" charset="0"/>
              </a:rPr>
              <a:t>空孔光子センターの形成と加工についての概要 </a:t>
            </a:r>
            <a:r>
              <a:rPr lang="en-US" altLang="ja-JP" sz="1600" b="0" i="0" dirty="0">
                <a:effectLst/>
                <a:latin typeface="Arial" panose="020B0604020202020204" pitchFamily="34" charset="0"/>
              </a:rPr>
              <a:t>- </a:t>
            </a:r>
            <a:r>
              <a:rPr lang="ja-JP" altLang="en-US" sz="1600" b="0" i="0" dirty="0">
                <a:effectLst/>
                <a:latin typeface="Arial" panose="020B0604020202020204" pitchFamily="34" charset="0"/>
              </a:rPr>
              <a:t>イオン注入による</a:t>
            </a:r>
            <a:endParaRPr kumimoji="1" lang="ja-JP" altLang="en-US" sz="4800" dirty="0"/>
          </a:p>
        </p:txBody>
      </p:sp>
      <p:sp>
        <p:nvSpPr>
          <p:cNvPr id="3" name="字幕 2">
            <a:extLst>
              <a:ext uri="{FF2B5EF4-FFF2-40B4-BE49-F238E27FC236}">
                <a16:creationId xmlns:a16="http://schemas.microsoft.com/office/drawing/2014/main" id="{0FA02C46-CFAF-140A-CCF4-D97606F3613F}"/>
              </a:ext>
            </a:extLst>
          </p:cNvPr>
          <p:cNvSpPr>
            <a:spLocks noGrp="1"/>
          </p:cNvSpPr>
          <p:nvPr>
            <p:ph type="subTitle" idx="1"/>
          </p:nvPr>
        </p:nvSpPr>
        <p:spPr>
          <a:xfrm>
            <a:off x="804818" y="4321622"/>
            <a:ext cx="3816351" cy="941832"/>
          </a:xfrm>
        </p:spPr>
        <p:txBody>
          <a:bodyPr>
            <a:normAutofit/>
          </a:bodyPr>
          <a:lstStyle/>
          <a:p>
            <a:r>
              <a:rPr lang="ja-JP" altLang="en-US" dirty="0"/>
              <a:t>吉川和之</a:t>
            </a:r>
            <a:br>
              <a:rPr lang="en-US" altLang="ja-JP" dirty="0"/>
            </a:br>
            <a:endParaRPr kumimoji="1" lang="ja-JP" altLang="en-US" dirty="0"/>
          </a:p>
        </p:txBody>
      </p:sp>
      <p:cxnSp>
        <p:nvCxnSpPr>
          <p:cNvPr id="13" name="Straight Connector 12">
            <a:extLst>
              <a:ext uri="{FF2B5EF4-FFF2-40B4-BE49-F238E27FC236}">
                <a16:creationId xmlns:a16="http://schemas.microsoft.com/office/drawing/2014/main" id="{7CC73A33-65FF-41A9-A3B0-006753CD10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V="1">
            <a:off x="305077" y="1063752"/>
            <a:ext cx="0" cy="4727448"/>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48384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F5699E-B6E0-03C7-8188-B6960F057C07}"/>
              </a:ext>
            </a:extLst>
          </p:cNvPr>
          <p:cNvSpPr>
            <a:spLocks noGrp="1"/>
          </p:cNvSpPr>
          <p:nvPr>
            <p:ph type="title"/>
          </p:nvPr>
        </p:nvSpPr>
        <p:spPr/>
        <p:txBody>
          <a:bodyPr/>
          <a:lstStyle/>
          <a:p>
            <a:r>
              <a:rPr lang="en-US" altLang="ja-JP" dirty="0"/>
              <a:t>【</a:t>
            </a:r>
            <a:r>
              <a:rPr lang="ja-JP" altLang="en-US" dirty="0"/>
              <a:t>結論</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DF0BCC98-6FC9-745D-0F4A-86689C09545F}"/>
              </a:ext>
            </a:extLst>
          </p:cNvPr>
          <p:cNvSpPr>
            <a:spLocks noGrp="1"/>
          </p:cNvSpPr>
          <p:nvPr>
            <p:ph idx="1"/>
          </p:nvPr>
        </p:nvSpPr>
        <p:spPr/>
        <p:txBody>
          <a:bodyPr/>
          <a:lstStyle/>
          <a:p>
            <a:r>
              <a:rPr kumimoji="1" lang="en-US" altLang="ja-JP" dirty="0"/>
              <a:t>NV</a:t>
            </a:r>
            <a:r>
              <a:rPr kumimoji="1" lang="ja-JP" altLang="en-US" dirty="0"/>
              <a:t>センター生成のためのイオン注入技術は、量子デバイス実現の鍵。</a:t>
            </a:r>
            <a:endParaRPr kumimoji="1" lang="en-US" altLang="ja-JP" dirty="0"/>
          </a:p>
          <a:p>
            <a:r>
              <a:rPr kumimoji="1" lang="ja-JP" altLang="en-US" dirty="0"/>
              <a:t>ただし、効率・位置制御・欠陥抑制など多くの課題がある。</a:t>
            </a:r>
            <a:endParaRPr kumimoji="1" lang="en-US" altLang="ja-JP" dirty="0"/>
          </a:p>
          <a:p>
            <a:r>
              <a:rPr kumimoji="1" lang="ja-JP" altLang="en-US" dirty="0"/>
              <a:t>本論文は、それらの物理的背景・技術的課題・解決策を包括的に整理しており、</a:t>
            </a:r>
            <a:r>
              <a:rPr kumimoji="1" lang="en-US" altLang="ja-JP" dirty="0"/>
              <a:t>NV</a:t>
            </a:r>
            <a:r>
              <a:rPr kumimoji="1" lang="ja-JP" altLang="en-US" dirty="0"/>
              <a:t>センターを用いた量子技術の研究開発に非常に有用なガイドラインを提供している。</a:t>
            </a:r>
          </a:p>
        </p:txBody>
      </p:sp>
    </p:spTree>
    <p:extLst>
      <p:ext uri="{BB962C8B-B14F-4D97-AF65-F5344CB8AC3E}">
        <p14:creationId xmlns:p14="http://schemas.microsoft.com/office/powerpoint/2010/main" val="2350737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E9C1D0-D207-29F4-0FC1-EF61468A4929}"/>
              </a:ext>
            </a:extLst>
          </p:cNvPr>
          <p:cNvSpPr>
            <a:spLocks noGrp="1"/>
          </p:cNvSpPr>
          <p:nvPr>
            <p:ph type="title"/>
          </p:nvPr>
        </p:nvSpPr>
        <p:spPr/>
        <p:txBody>
          <a:bodyPr/>
          <a:lstStyle/>
          <a:p>
            <a:r>
              <a:rPr kumimoji="1" lang="ja-JP" altLang="en-US" dirty="0"/>
              <a:t>補足</a:t>
            </a:r>
          </a:p>
        </p:txBody>
      </p:sp>
      <p:sp>
        <p:nvSpPr>
          <p:cNvPr id="3" name="コンテンツ プレースホルダー 2">
            <a:extLst>
              <a:ext uri="{FF2B5EF4-FFF2-40B4-BE49-F238E27FC236}">
                <a16:creationId xmlns:a16="http://schemas.microsoft.com/office/drawing/2014/main" id="{0443EF1B-91BE-9F93-4423-FB8EB4345C05}"/>
              </a:ext>
            </a:extLst>
          </p:cNvPr>
          <p:cNvSpPr>
            <a:spLocks noGrp="1"/>
          </p:cNvSpPr>
          <p:nvPr>
            <p:ph idx="1"/>
          </p:nvPr>
        </p:nvSpPr>
        <p:spPr/>
        <p:txBody>
          <a:bodyPr/>
          <a:lstStyle/>
          <a:p>
            <a:pPr>
              <a:buNone/>
            </a:pPr>
            <a:r>
              <a:rPr lang="en-US" altLang="ja-JP" b="1" dirty="0"/>
              <a:t>1. </a:t>
            </a:r>
            <a:r>
              <a:rPr lang="ja-JP" altLang="en-US" b="1" dirty="0"/>
              <a:t>超伝導量子ビット（</a:t>
            </a:r>
            <a:r>
              <a:rPr lang="en-US" altLang="ja-JP" b="1" dirty="0"/>
              <a:t>Superconducting qubit</a:t>
            </a:r>
            <a:r>
              <a:rPr lang="ja-JP" altLang="en-US" b="1" dirty="0"/>
              <a:t>）</a:t>
            </a:r>
          </a:p>
          <a:p>
            <a:pPr>
              <a:buFont typeface="Arial" panose="020B0604020202020204" pitchFamily="34" charset="0"/>
              <a:buChar char="•"/>
            </a:pPr>
            <a:r>
              <a:rPr lang="ja-JP" altLang="en-US" dirty="0"/>
              <a:t>ナイオビウムなどの超伝導体で作られた</a:t>
            </a:r>
            <a:r>
              <a:rPr lang="ja-JP" altLang="en-US" b="1" dirty="0"/>
              <a:t>ジョセフソン接合</a:t>
            </a:r>
            <a:r>
              <a:rPr lang="ja-JP" altLang="en-US" dirty="0"/>
              <a:t>を用いる。</a:t>
            </a:r>
          </a:p>
          <a:p>
            <a:pPr>
              <a:buFont typeface="Arial" panose="020B0604020202020204" pitchFamily="34" charset="0"/>
              <a:buChar char="•"/>
            </a:pPr>
            <a:r>
              <a:rPr lang="ja-JP" altLang="en-US" dirty="0"/>
              <a:t>電流や磁束で量子状態（</a:t>
            </a:r>
            <a:r>
              <a:rPr lang="en-US" altLang="ja-JP" dirty="0"/>
              <a:t>|0⟩</a:t>
            </a:r>
            <a:r>
              <a:rPr lang="ja-JP" altLang="en-US" dirty="0"/>
              <a:t>と</a:t>
            </a:r>
            <a:r>
              <a:rPr lang="en-US" altLang="ja-JP" dirty="0"/>
              <a:t>|1⟩</a:t>
            </a:r>
            <a:r>
              <a:rPr lang="ja-JP" altLang="en-US" dirty="0"/>
              <a:t>）を制御。</a:t>
            </a:r>
          </a:p>
          <a:p>
            <a:pPr marL="0" indent="0">
              <a:buNone/>
            </a:pPr>
            <a:r>
              <a:rPr kumimoji="1" lang="en-US" altLang="ja-JP" dirty="0"/>
              <a:t>2. </a:t>
            </a:r>
            <a:r>
              <a:rPr kumimoji="1" lang="ja-JP" altLang="en-US" dirty="0"/>
              <a:t>イオントラップ量子ビット（</a:t>
            </a:r>
            <a:r>
              <a:rPr kumimoji="1" lang="en-US" altLang="ja-JP" dirty="0"/>
              <a:t>Trapped-ion qubit</a:t>
            </a:r>
            <a:r>
              <a:rPr kumimoji="1" lang="ja-JP" altLang="en-US" dirty="0"/>
              <a:t>）</a:t>
            </a:r>
            <a:endParaRPr kumimoji="1" lang="en-US" altLang="ja-JP" dirty="0"/>
          </a:p>
          <a:p>
            <a:r>
              <a:rPr kumimoji="1" lang="ja-JP" altLang="en-US" dirty="0"/>
              <a:t>イオン（例：</a:t>
            </a:r>
            <a:r>
              <a:rPr kumimoji="1" lang="en-US" altLang="ja-JP" dirty="0"/>
              <a:t>Ca⁺, Yb⁺</a:t>
            </a:r>
            <a:r>
              <a:rPr kumimoji="1" lang="ja-JP" altLang="en-US" dirty="0"/>
              <a:t>）を電場で空中に浮かせ、レーザーで操作。内部の電子状態を量子ビットとして使う。</a:t>
            </a:r>
          </a:p>
        </p:txBody>
      </p:sp>
    </p:spTree>
    <p:extLst>
      <p:ext uri="{BB962C8B-B14F-4D97-AF65-F5344CB8AC3E}">
        <p14:creationId xmlns:p14="http://schemas.microsoft.com/office/powerpoint/2010/main" val="3572422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9F27B72-847A-EFC1-B4CF-3428D4BFAA12}"/>
              </a:ext>
            </a:extLst>
          </p:cNvPr>
          <p:cNvSpPr>
            <a:spLocks noGrp="1"/>
          </p:cNvSpPr>
          <p:nvPr>
            <p:ph idx="1"/>
          </p:nvPr>
        </p:nvSpPr>
        <p:spPr>
          <a:xfrm>
            <a:off x="640080" y="1230086"/>
            <a:ext cx="10890928" cy="4969546"/>
          </a:xfrm>
        </p:spPr>
        <p:txBody>
          <a:bodyPr/>
          <a:lstStyle/>
          <a:p>
            <a:r>
              <a:rPr kumimoji="1" lang="ja-JP" altLang="en-US" dirty="0"/>
              <a:t> </a:t>
            </a:r>
            <a:r>
              <a:rPr kumimoji="1" lang="en-US" altLang="ja-JP" dirty="0"/>
              <a:t>3. </a:t>
            </a:r>
            <a:r>
              <a:rPr kumimoji="1" lang="ja-JP" altLang="en-US" dirty="0"/>
              <a:t>固体欠陥系（</a:t>
            </a:r>
            <a:r>
              <a:rPr kumimoji="1" lang="en-US" altLang="ja-JP" dirty="0"/>
              <a:t>Solid-state defects</a:t>
            </a:r>
            <a:r>
              <a:rPr kumimoji="1" lang="ja-JP" altLang="en-US" dirty="0"/>
              <a:t>）</a:t>
            </a:r>
            <a:endParaRPr kumimoji="1" lang="en-US" altLang="ja-JP" dirty="0"/>
          </a:p>
          <a:p>
            <a:r>
              <a:rPr kumimoji="1" lang="ja-JP" altLang="en-US" dirty="0"/>
              <a:t>ダイヤモンドやシリコンカーバイド中の「欠陥」に閉じ込められたスピンを利用。常温動作が可能。</a:t>
            </a:r>
            <a:endParaRPr kumimoji="1" lang="en-US" altLang="ja-JP" dirty="0"/>
          </a:p>
          <a:p>
            <a:r>
              <a:rPr kumimoji="1" lang="ja-JP" altLang="en-US" dirty="0"/>
              <a:t> </a:t>
            </a:r>
            <a:r>
              <a:rPr kumimoji="1" lang="en-US" altLang="ja-JP" dirty="0"/>
              <a:t>4. </a:t>
            </a:r>
            <a:r>
              <a:rPr kumimoji="1" lang="ja-JP" altLang="en-US" dirty="0"/>
              <a:t>フォトニック量子ビット（</a:t>
            </a:r>
            <a:r>
              <a:rPr kumimoji="1" lang="en-US" altLang="ja-JP" dirty="0"/>
              <a:t>Photonic qubit</a:t>
            </a:r>
            <a:r>
              <a:rPr kumimoji="1" lang="ja-JP" altLang="en-US" dirty="0"/>
              <a:t>）</a:t>
            </a:r>
            <a:endParaRPr kumimoji="1" lang="en-US" altLang="ja-JP" dirty="0"/>
          </a:p>
          <a:p>
            <a:r>
              <a:rPr kumimoji="1" lang="ja-JP" altLang="en-US" dirty="0"/>
              <a:t>光子の偏光・位相・時間ビンなどの自由度を用いる。量子通信や量子ネットワークに最適。</a:t>
            </a:r>
            <a:endParaRPr kumimoji="1" lang="en-US" altLang="ja-JP" dirty="0"/>
          </a:p>
          <a:p>
            <a:r>
              <a:rPr kumimoji="1" lang="en-US" altLang="ja-JP" dirty="0"/>
              <a:t>5. </a:t>
            </a:r>
            <a:r>
              <a:rPr kumimoji="1" lang="ja-JP" altLang="en-US" dirty="0"/>
              <a:t>トポロジカル量子ビット（</a:t>
            </a:r>
            <a:r>
              <a:rPr kumimoji="1" lang="en-US" altLang="ja-JP" dirty="0"/>
              <a:t>Topological qubit</a:t>
            </a:r>
            <a:r>
              <a:rPr kumimoji="1" lang="ja-JP" altLang="en-US" dirty="0"/>
              <a:t>）</a:t>
            </a:r>
            <a:endParaRPr kumimoji="1" lang="en-US" altLang="ja-JP" dirty="0"/>
          </a:p>
          <a:p>
            <a:r>
              <a:rPr kumimoji="1" lang="ja-JP" altLang="en-US" dirty="0"/>
              <a:t>マヨラナ粒子などの準粒子を用いて、位相的に保護された量子ビット。エラー耐性が非常に高いと期待されている。</a:t>
            </a:r>
            <a:endParaRPr kumimoji="1" lang="en-US" altLang="ja-JP" dirty="0"/>
          </a:p>
          <a:p>
            <a:r>
              <a:rPr kumimoji="1" lang="en-US" altLang="ja-JP" dirty="0"/>
              <a:t>6. </a:t>
            </a:r>
            <a:r>
              <a:rPr kumimoji="1" lang="ja-JP" altLang="en-US" dirty="0"/>
              <a:t>量子ドット（</a:t>
            </a:r>
            <a:r>
              <a:rPr kumimoji="1" lang="en-US" altLang="ja-JP" dirty="0"/>
              <a:t>Quantum dot qubit</a:t>
            </a:r>
            <a:r>
              <a:rPr kumimoji="1" lang="ja-JP" altLang="en-US" dirty="0"/>
              <a:t>）</a:t>
            </a:r>
            <a:endParaRPr kumimoji="1" lang="en-US" altLang="ja-JP"/>
          </a:p>
          <a:p>
            <a:r>
              <a:rPr kumimoji="1" lang="ja-JP" altLang="en-US"/>
              <a:t>半導体中</a:t>
            </a:r>
            <a:r>
              <a:rPr kumimoji="1" lang="ja-JP" altLang="en-US" dirty="0"/>
              <a:t>の電子</a:t>
            </a:r>
            <a:r>
              <a:rPr kumimoji="1" lang="en-US" altLang="ja-JP" dirty="0"/>
              <a:t>1</a:t>
            </a:r>
            <a:r>
              <a:rPr kumimoji="1" lang="ja-JP" altLang="en-US" dirty="0"/>
              <a:t>個のスピンや電荷を用いる。既存の半導体技術と互換性が高い。</a:t>
            </a:r>
          </a:p>
        </p:txBody>
      </p:sp>
    </p:spTree>
    <p:extLst>
      <p:ext uri="{BB962C8B-B14F-4D97-AF65-F5344CB8AC3E}">
        <p14:creationId xmlns:p14="http://schemas.microsoft.com/office/powerpoint/2010/main" val="3343689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5B35E6-410B-2282-649E-0D515378309A}"/>
              </a:ext>
            </a:extLst>
          </p:cNvPr>
          <p:cNvSpPr>
            <a:spLocks noGrp="1"/>
          </p:cNvSpPr>
          <p:nvPr>
            <p:ph type="title"/>
          </p:nvPr>
        </p:nvSpPr>
        <p:spPr>
          <a:xfrm>
            <a:off x="660991" y="1371601"/>
            <a:ext cx="10870017" cy="783770"/>
          </a:xfrm>
        </p:spPr>
        <p:txBody>
          <a:bodyPr/>
          <a:lstStyle/>
          <a:p>
            <a:pPr algn="ctr"/>
            <a:r>
              <a:rPr kumimoji="1" lang="ja-JP" altLang="en-US" dirty="0"/>
              <a:t>比較表</a:t>
            </a:r>
          </a:p>
        </p:txBody>
      </p:sp>
      <p:graphicFrame>
        <p:nvGraphicFramePr>
          <p:cNvPr id="4" name="コンテンツ プレースホルダー 3">
            <a:extLst>
              <a:ext uri="{FF2B5EF4-FFF2-40B4-BE49-F238E27FC236}">
                <a16:creationId xmlns:a16="http://schemas.microsoft.com/office/drawing/2014/main" id="{4E165C83-6DD4-730B-E3F6-8E5A39F10503}"/>
              </a:ext>
            </a:extLst>
          </p:cNvPr>
          <p:cNvGraphicFramePr>
            <a:graphicFrameLocks noGrp="1"/>
          </p:cNvGraphicFramePr>
          <p:nvPr>
            <p:ph idx="1"/>
            <p:extLst>
              <p:ext uri="{D42A27DB-BD31-4B8C-83A1-F6EECF244321}">
                <p14:modId xmlns:p14="http://schemas.microsoft.com/office/powerpoint/2010/main" val="1474675151"/>
              </p:ext>
            </p:extLst>
          </p:nvPr>
        </p:nvGraphicFramePr>
        <p:xfrm>
          <a:off x="660991" y="2231571"/>
          <a:ext cx="10890930" cy="4180114"/>
        </p:xfrm>
        <a:graphic>
          <a:graphicData uri="http://schemas.openxmlformats.org/drawingml/2006/table">
            <a:tbl>
              <a:tblPr/>
              <a:tblGrid>
                <a:gridCol w="1815155">
                  <a:extLst>
                    <a:ext uri="{9D8B030D-6E8A-4147-A177-3AD203B41FA5}">
                      <a16:colId xmlns:a16="http://schemas.microsoft.com/office/drawing/2014/main" val="2187551159"/>
                    </a:ext>
                  </a:extLst>
                </a:gridCol>
                <a:gridCol w="1815155">
                  <a:extLst>
                    <a:ext uri="{9D8B030D-6E8A-4147-A177-3AD203B41FA5}">
                      <a16:colId xmlns:a16="http://schemas.microsoft.com/office/drawing/2014/main" val="1208522368"/>
                    </a:ext>
                  </a:extLst>
                </a:gridCol>
                <a:gridCol w="1815155">
                  <a:extLst>
                    <a:ext uri="{9D8B030D-6E8A-4147-A177-3AD203B41FA5}">
                      <a16:colId xmlns:a16="http://schemas.microsoft.com/office/drawing/2014/main" val="1803182697"/>
                    </a:ext>
                  </a:extLst>
                </a:gridCol>
                <a:gridCol w="1815155">
                  <a:extLst>
                    <a:ext uri="{9D8B030D-6E8A-4147-A177-3AD203B41FA5}">
                      <a16:colId xmlns:a16="http://schemas.microsoft.com/office/drawing/2014/main" val="3076811749"/>
                    </a:ext>
                  </a:extLst>
                </a:gridCol>
                <a:gridCol w="1815155">
                  <a:extLst>
                    <a:ext uri="{9D8B030D-6E8A-4147-A177-3AD203B41FA5}">
                      <a16:colId xmlns:a16="http://schemas.microsoft.com/office/drawing/2014/main" val="2804060785"/>
                    </a:ext>
                  </a:extLst>
                </a:gridCol>
                <a:gridCol w="1815155">
                  <a:extLst>
                    <a:ext uri="{9D8B030D-6E8A-4147-A177-3AD203B41FA5}">
                      <a16:colId xmlns:a16="http://schemas.microsoft.com/office/drawing/2014/main" val="1501934019"/>
                    </a:ext>
                  </a:extLst>
                </a:gridCol>
              </a:tblGrid>
              <a:tr h="363489">
                <a:tc>
                  <a:txBody>
                    <a:bodyPr/>
                    <a:lstStyle/>
                    <a:p>
                      <a:r>
                        <a:rPr lang="ja-JP" altLang="en-US" sz="1500"/>
                        <a:t>種類</a:t>
                      </a:r>
                    </a:p>
                  </a:txBody>
                  <a:tcPr marL="77511" marR="77511" marT="38756" marB="38756" anchor="ctr">
                    <a:lnL>
                      <a:noFill/>
                    </a:lnL>
                    <a:lnR>
                      <a:noFill/>
                    </a:lnR>
                    <a:lnT>
                      <a:noFill/>
                    </a:lnT>
                    <a:lnB>
                      <a:noFill/>
                    </a:lnB>
                    <a:noFill/>
                  </a:tcPr>
                </a:tc>
                <a:tc>
                  <a:txBody>
                    <a:bodyPr/>
                    <a:lstStyle/>
                    <a:p>
                      <a:r>
                        <a:rPr lang="ja-JP" altLang="en-US" sz="1500"/>
                        <a:t>動作温度</a:t>
                      </a:r>
                    </a:p>
                  </a:txBody>
                  <a:tcPr marL="77511" marR="77511" marT="38756" marB="38756" anchor="ctr">
                    <a:lnL>
                      <a:noFill/>
                    </a:lnL>
                    <a:lnR>
                      <a:noFill/>
                    </a:lnR>
                    <a:lnT>
                      <a:noFill/>
                    </a:lnT>
                    <a:lnB>
                      <a:noFill/>
                    </a:lnB>
                    <a:noFill/>
                  </a:tcPr>
                </a:tc>
                <a:tc>
                  <a:txBody>
                    <a:bodyPr/>
                    <a:lstStyle/>
                    <a:p>
                      <a:r>
                        <a:rPr lang="ja-JP" altLang="en-US" sz="1500"/>
                        <a:t>コヒーレンス</a:t>
                      </a:r>
                    </a:p>
                  </a:txBody>
                  <a:tcPr marL="77511" marR="77511" marT="38756" marB="38756" anchor="ctr">
                    <a:lnL>
                      <a:noFill/>
                    </a:lnL>
                    <a:lnR>
                      <a:noFill/>
                    </a:lnR>
                    <a:lnT>
                      <a:noFill/>
                    </a:lnT>
                    <a:lnB>
                      <a:noFill/>
                    </a:lnB>
                    <a:noFill/>
                  </a:tcPr>
                </a:tc>
                <a:tc>
                  <a:txBody>
                    <a:bodyPr/>
                    <a:lstStyle/>
                    <a:p>
                      <a:r>
                        <a:rPr lang="ja-JP" altLang="en-US" sz="1500"/>
                        <a:t>ゲート速度</a:t>
                      </a:r>
                    </a:p>
                  </a:txBody>
                  <a:tcPr marL="77511" marR="77511" marT="38756" marB="38756" anchor="ctr">
                    <a:lnL>
                      <a:noFill/>
                    </a:lnL>
                    <a:lnR>
                      <a:noFill/>
                    </a:lnR>
                    <a:lnT>
                      <a:noFill/>
                    </a:lnT>
                    <a:lnB>
                      <a:noFill/>
                    </a:lnB>
                    <a:noFill/>
                  </a:tcPr>
                </a:tc>
                <a:tc>
                  <a:txBody>
                    <a:bodyPr/>
                    <a:lstStyle/>
                    <a:p>
                      <a:r>
                        <a:rPr lang="ja-JP" altLang="en-US" sz="1500"/>
                        <a:t>応用分野</a:t>
                      </a:r>
                    </a:p>
                  </a:txBody>
                  <a:tcPr marL="77511" marR="77511" marT="38756" marB="38756" anchor="ctr">
                    <a:lnL>
                      <a:noFill/>
                    </a:lnL>
                    <a:lnR>
                      <a:noFill/>
                    </a:lnR>
                    <a:lnT>
                      <a:noFill/>
                    </a:lnT>
                    <a:lnB>
                      <a:noFill/>
                    </a:lnB>
                    <a:noFill/>
                  </a:tcPr>
                </a:tc>
                <a:tc>
                  <a:txBody>
                    <a:bodyPr/>
                    <a:lstStyle/>
                    <a:p>
                      <a:r>
                        <a:rPr lang="ja-JP" altLang="en-US" sz="1500"/>
                        <a:t>実用化状況</a:t>
                      </a:r>
                    </a:p>
                  </a:txBody>
                  <a:tcPr marL="77511" marR="77511" marT="38756" marB="38756" anchor="ctr">
                    <a:lnL>
                      <a:noFill/>
                    </a:lnL>
                    <a:lnR>
                      <a:noFill/>
                    </a:lnR>
                    <a:lnT>
                      <a:noFill/>
                    </a:lnT>
                    <a:lnB>
                      <a:noFill/>
                    </a:lnB>
                    <a:noFill/>
                  </a:tcPr>
                </a:tc>
                <a:extLst>
                  <a:ext uri="{0D108BD9-81ED-4DB2-BD59-A6C34878D82A}">
                    <a16:rowId xmlns:a16="http://schemas.microsoft.com/office/drawing/2014/main" val="632730848"/>
                  </a:ext>
                </a:extLst>
              </a:tr>
              <a:tr h="636104">
                <a:tc>
                  <a:txBody>
                    <a:bodyPr/>
                    <a:lstStyle/>
                    <a:p>
                      <a:r>
                        <a:rPr lang="ja-JP" altLang="en-US" sz="1500" dirty="0"/>
                        <a:t>超伝導量子ビット</a:t>
                      </a:r>
                    </a:p>
                  </a:txBody>
                  <a:tcPr marL="77511" marR="77511" marT="38756" marB="38756" anchor="ctr">
                    <a:lnL>
                      <a:noFill/>
                    </a:lnL>
                    <a:lnR>
                      <a:noFill/>
                    </a:lnR>
                    <a:lnT>
                      <a:noFill/>
                    </a:lnT>
                    <a:lnB>
                      <a:noFill/>
                    </a:lnB>
                    <a:noFill/>
                  </a:tcPr>
                </a:tc>
                <a:tc>
                  <a:txBody>
                    <a:bodyPr/>
                    <a:lstStyle/>
                    <a:p>
                      <a:r>
                        <a:rPr lang="ja-JP" altLang="en-US" sz="1500"/>
                        <a:t>極低温</a:t>
                      </a:r>
                    </a:p>
                  </a:txBody>
                  <a:tcPr marL="77511" marR="77511" marT="38756" marB="38756" anchor="ctr">
                    <a:lnL>
                      <a:noFill/>
                    </a:lnL>
                    <a:lnR>
                      <a:noFill/>
                    </a:lnR>
                    <a:lnT>
                      <a:noFill/>
                    </a:lnT>
                    <a:lnB>
                      <a:noFill/>
                    </a:lnB>
                    <a:noFill/>
                  </a:tcPr>
                </a:tc>
                <a:tc>
                  <a:txBody>
                    <a:bodyPr/>
                    <a:lstStyle/>
                    <a:p>
                      <a:r>
                        <a:rPr lang="ja-JP" altLang="en-US" sz="1500"/>
                        <a:t>中</a:t>
                      </a:r>
                      <a:r>
                        <a:rPr lang="en-US" altLang="ja-JP" sz="1500"/>
                        <a:t>〜</a:t>
                      </a:r>
                      <a:r>
                        <a:rPr lang="ja-JP" altLang="en-US" sz="1500"/>
                        <a:t>高</a:t>
                      </a:r>
                    </a:p>
                  </a:txBody>
                  <a:tcPr marL="77511" marR="77511" marT="38756" marB="38756" anchor="ctr">
                    <a:lnL>
                      <a:noFill/>
                    </a:lnL>
                    <a:lnR>
                      <a:noFill/>
                    </a:lnR>
                    <a:lnT>
                      <a:noFill/>
                    </a:lnT>
                    <a:lnB>
                      <a:noFill/>
                    </a:lnB>
                    <a:noFill/>
                  </a:tcPr>
                </a:tc>
                <a:tc>
                  <a:txBody>
                    <a:bodyPr/>
                    <a:lstStyle/>
                    <a:p>
                      <a:r>
                        <a:rPr lang="ja-JP" altLang="en-US" sz="1500"/>
                        <a:t>超高速</a:t>
                      </a:r>
                    </a:p>
                  </a:txBody>
                  <a:tcPr marL="77511" marR="77511" marT="38756" marB="38756" anchor="ctr">
                    <a:lnL>
                      <a:noFill/>
                    </a:lnL>
                    <a:lnR>
                      <a:noFill/>
                    </a:lnR>
                    <a:lnT>
                      <a:noFill/>
                    </a:lnT>
                    <a:lnB>
                      <a:noFill/>
                    </a:lnB>
                    <a:noFill/>
                  </a:tcPr>
                </a:tc>
                <a:tc>
                  <a:txBody>
                    <a:bodyPr/>
                    <a:lstStyle/>
                    <a:p>
                      <a:r>
                        <a:rPr lang="zh-TW" altLang="en-US" sz="1500"/>
                        <a:t>汎用量子計算</a:t>
                      </a:r>
                    </a:p>
                  </a:txBody>
                  <a:tcPr marL="77511" marR="77511" marT="38756" marB="38756" anchor="ctr">
                    <a:lnL>
                      <a:noFill/>
                    </a:lnL>
                    <a:lnR>
                      <a:noFill/>
                    </a:lnR>
                    <a:lnT>
                      <a:noFill/>
                    </a:lnT>
                    <a:lnB>
                      <a:noFill/>
                    </a:lnB>
                    <a:noFill/>
                  </a:tcPr>
                </a:tc>
                <a:tc>
                  <a:txBody>
                    <a:bodyPr/>
                    <a:lstStyle/>
                    <a:p>
                      <a:r>
                        <a:rPr lang="ja-JP" altLang="en-US" sz="1500"/>
                        <a:t>実用中</a:t>
                      </a:r>
                    </a:p>
                  </a:txBody>
                  <a:tcPr marL="77511" marR="77511" marT="38756" marB="38756" anchor="ctr">
                    <a:lnL>
                      <a:noFill/>
                    </a:lnL>
                    <a:lnR>
                      <a:noFill/>
                    </a:lnR>
                    <a:lnT>
                      <a:noFill/>
                    </a:lnT>
                    <a:lnB>
                      <a:noFill/>
                    </a:lnB>
                    <a:noFill/>
                  </a:tcPr>
                </a:tc>
                <a:extLst>
                  <a:ext uri="{0D108BD9-81ED-4DB2-BD59-A6C34878D82A}">
                    <a16:rowId xmlns:a16="http://schemas.microsoft.com/office/drawing/2014/main" val="2397971641"/>
                  </a:ext>
                </a:extLst>
              </a:tr>
              <a:tr h="636104">
                <a:tc>
                  <a:txBody>
                    <a:bodyPr/>
                    <a:lstStyle/>
                    <a:p>
                      <a:r>
                        <a:rPr lang="ja-JP" altLang="en-US" sz="1500"/>
                        <a:t>イオントラップ</a:t>
                      </a:r>
                    </a:p>
                  </a:txBody>
                  <a:tcPr marL="77511" marR="77511" marT="38756" marB="38756" anchor="ctr">
                    <a:lnL>
                      <a:noFill/>
                    </a:lnL>
                    <a:lnR>
                      <a:noFill/>
                    </a:lnR>
                    <a:lnT>
                      <a:noFill/>
                    </a:lnT>
                    <a:lnB>
                      <a:noFill/>
                    </a:lnB>
                    <a:noFill/>
                  </a:tcPr>
                </a:tc>
                <a:tc>
                  <a:txBody>
                    <a:bodyPr/>
                    <a:lstStyle/>
                    <a:p>
                      <a:r>
                        <a:rPr lang="ja-JP" altLang="en-US" sz="1500"/>
                        <a:t>常温</a:t>
                      </a:r>
                      <a:r>
                        <a:rPr lang="en-US" altLang="ja-JP" sz="1500"/>
                        <a:t>〜</a:t>
                      </a:r>
                      <a:r>
                        <a:rPr lang="ja-JP" altLang="en-US" sz="1500"/>
                        <a:t>低温</a:t>
                      </a:r>
                    </a:p>
                  </a:txBody>
                  <a:tcPr marL="77511" marR="77511" marT="38756" marB="38756" anchor="ctr">
                    <a:lnL>
                      <a:noFill/>
                    </a:lnL>
                    <a:lnR>
                      <a:noFill/>
                    </a:lnR>
                    <a:lnT>
                      <a:noFill/>
                    </a:lnT>
                    <a:lnB>
                      <a:noFill/>
                    </a:lnB>
                    <a:noFill/>
                  </a:tcPr>
                </a:tc>
                <a:tc>
                  <a:txBody>
                    <a:bodyPr/>
                    <a:lstStyle/>
                    <a:p>
                      <a:r>
                        <a:rPr lang="ja-JP" altLang="en-US" sz="1500"/>
                        <a:t>非常に高い</a:t>
                      </a:r>
                    </a:p>
                  </a:txBody>
                  <a:tcPr marL="77511" marR="77511" marT="38756" marB="38756" anchor="ctr">
                    <a:lnL>
                      <a:noFill/>
                    </a:lnL>
                    <a:lnR>
                      <a:noFill/>
                    </a:lnR>
                    <a:lnT>
                      <a:noFill/>
                    </a:lnT>
                    <a:lnB>
                      <a:noFill/>
                    </a:lnB>
                    <a:noFill/>
                  </a:tcPr>
                </a:tc>
                <a:tc>
                  <a:txBody>
                    <a:bodyPr/>
                    <a:lstStyle/>
                    <a:p>
                      <a:r>
                        <a:rPr lang="ja-JP" altLang="en-US" sz="1500"/>
                        <a:t>遅い</a:t>
                      </a:r>
                    </a:p>
                  </a:txBody>
                  <a:tcPr marL="77511" marR="77511" marT="38756" marB="38756" anchor="ctr">
                    <a:lnL>
                      <a:noFill/>
                    </a:lnL>
                    <a:lnR>
                      <a:noFill/>
                    </a:lnR>
                    <a:lnT>
                      <a:noFill/>
                    </a:lnT>
                    <a:lnB>
                      <a:noFill/>
                    </a:lnB>
                    <a:noFill/>
                  </a:tcPr>
                </a:tc>
                <a:tc>
                  <a:txBody>
                    <a:bodyPr/>
                    <a:lstStyle/>
                    <a:p>
                      <a:r>
                        <a:rPr lang="ja-JP" altLang="en-US" sz="1500"/>
                        <a:t>高精度演算、量子通信</a:t>
                      </a:r>
                    </a:p>
                  </a:txBody>
                  <a:tcPr marL="77511" marR="77511" marT="38756" marB="38756" anchor="ctr">
                    <a:lnL>
                      <a:noFill/>
                    </a:lnL>
                    <a:lnR>
                      <a:noFill/>
                    </a:lnR>
                    <a:lnT>
                      <a:noFill/>
                    </a:lnT>
                    <a:lnB>
                      <a:noFill/>
                    </a:lnB>
                    <a:noFill/>
                  </a:tcPr>
                </a:tc>
                <a:tc>
                  <a:txBody>
                    <a:bodyPr/>
                    <a:lstStyle/>
                    <a:p>
                      <a:r>
                        <a:rPr lang="ja-JP" altLang="en-US" sz="1500"/>
                        <a:t>実用中</a:t>
                      </a:r>
                    </a:p>
                  </a:txBody>
                  <a:tcPr marL="77511" marR="77511" marT="38756" marB="38756" anchor="ctr">
                    <a:lnL>
                      <a:noFill/>
                    </a:lnL>
                    <a:lnR>
                      <a:noFill/>
                    </a:lnR>
                    <a:lnT>
                      <a:noFill/>
                    </a:lnT>
                    <a:lnB>
                      <a:noFill/>
                    </a:lnB>
                    <a:noFill/>
                  </a:tcPr>
                </a:tc>
                <a:extLst>
                  <a:ext uri="{0D108BD9-81ED-4DB2-BD59-A6C34878D82A}">
                    <a16:rowId xmlns:a16="http://schemas.microsoft.com/office/drawing/2014/main" val="2949524100"/>
                  </a:ext>
                </a:extLst>
              </a:tr>
              <a:tr h="908720">
                <a:tc>
                  <a:txBody>
                    <a:bodyPr/>
                    <a:lstStyle/>
                    <a:p>
                      <a:r>
                        <a:rPr lang="en-US" altLang="ja-JP" sz="1500"/>
                        <a:t>NV</a:t>
                      </a:r>
                      <a:r>
                        <a:rPr lang="ja-JP" altLang="en-US" sz="1500"/>
                        <a:t>センター（ダイヤモンド）</a:t>
                      </a:r>
                    </a:p>
                  </a:txBody>
                  <a:tcPr marL="77511" marR="77511" marT="38756" marB="38756" anchor="ctr">
                    <a:lnL>
                      <a:noFill/>
                    </a:lnL>
                    <a:lnR>
                      <a:noFill/>
                    </a:lnR>
                    <a:lnT>
                      <a:noFill/>
                    </a:lnT>
                    <a:lnB>
                      <a:noFill/>
                    </a:lnB>
                    <a:noFill/>
                  </a:tcPr>
                </a:tc>
                <a:tc>
                  <a:txBody>
                    <a:bodyPr/>
                    <a:lstStyle/>
                    <a:p>
                      <a:r>
                        <a:rPr lang="ja-JP" altLang="en-US" sz="1500"/>
                        <a:t>常温</a:t>
                      </a:r>
                    </a:p>
                  </a:txBody>
                  <a:tcPr marL="77511" marR="77511" marT="38756" marB="38756" anchor="ctr">
                    <a:lnL>
                      <a:noFill/>
                    </a:lnL>
                    <a:lnR>
                      <a:noFill/>
                    </a:lnR>
                    <a:lnT>
                      <a:noFill/>
                    </a:lnT>
                    <a:lnB>
                      <a:noFill/>
                    </a:lnB>
                    <a:noFill/>
                  </a:tcPr>
                </a:tc>
                <a:tc>
                  <a:txBody>
                    <a:bodyPr/>
                    <a:lstStyle/>
                    <a:p>
                      <a:r>
                        <a:rPr lang="ja-JP" altLang="en-US" sz="1500"/>
                        <a:t>高い</a:t>
                      </a:r>
                    </a:p>
                  </a:txBody>
                  <a:tcPr marL="77511" marR="77511" marT="38756" marB="38756" anchor="ctr">
                    <a:lnL>
                      <a:noFill/>
                    </a:lnL>
                    <a:lnR>
                      <a:noFill/>
                    </a:lnR>
                    <a:lnT>
                      <a:noFill/>
                    </a:lnT>
                    <a:lnB>
                      <a:noFill/>
                    </a:lnB>
                    <a:noFill/>
                  </a:tcPr>
                </a:tc>
                <a:tc>
                  <a:txBody>
                    <a:bodyPr/>
                    <a:lstStyle/>
                    <a:p>
                      <a:r>
                        <a:rPr lang="ja-JP" altLang="en-US" sz="1500"/>
                        <a:t>中</a:t>
                      </a:r>
                    </a:p>
                  </a:txBody>
                  <a:tcPr marL="77511" marR="77511" marT="38756" marB="38756" anchor="ctr">
                    <a:lnL>
                      <a:noFill/>
                    </a:lnL>
                    <a:lnR>
                      <a:noFill/>
                    </a:lnR>
                    <a:lnT>
                      <a:noFill/>
                    </a:lnT>
                    <a:lnB>
                      <a:noFill/>
                    </a:lnB>
                    <a:noFill/>
                  </a:tcPr>
                </a:tc>
                <a:tc>
                  <a:txBody>
                    <a:bodyPr/>
                    <a:lstStyle/>
                    <a:p>
                      <a:r>
                        <a:rPr lang="ja-JP" altLang="en-US" sz="1500"/>
                        <a:t>センサ、分散型量子通信</a:t>
                      </a:r>
                    </a:p>
                  </a:txBody>
                  <a:tcPr marL="77511" marR="77511" marT="38756" marB="38756" anchor="ctr">
                    <a:lnL>
                      <a:noFill/>
                    </a:lnL>
                    <a:lnR>
                      <a:noFill/>
                    </a:lnR>
                    <a:lnT>
                      <a:noFill/>
                    </a:lnT>
                    <a:lnB>
                      <a:noFill/>
                    </a:lnB>
                    <a:noFill/>
                  </a:tcPr>
                </a:tc>
                <a:tc>
                  <a:txBody>
                    <a:bodyPr/>
                    <a:lstStyle/>
                    <a:p>
                      <a:r>
                        <a:rPr lang="zh-TW" altLang="en-US" sz="1500"/>
                        <a:t>実用化進行中</a:t>
                      </a:r>
                    </a:p>
                  </a:txBody>
                  <a:tcPr marL="77511" marR="77511" marT="38756" marB="38756" anchor="ctr">
                    <a:lnL>
                      <a:noFill/>
                    </a:lnL>
                    <a:lnR>
                      <a:noFill/>
                    </a:lnR>
                    <a:lnT>
                      <a:noFill/>
                    </a:lnT>
                    <a:lnB>
                      <a:noFill/>
                    </a:lnB>
                    <a:noFill/>
                  </a:tcPr>
                </a:tc>
                <a:extLst>
                  <a:ext uri="{0D108BD9-81ED-4DB2-BD59-A6C34878D82A}">
                    <a16:rowId xmlns:a16="http://schemas.microsoft.com/office/drawing/2014/main" val="3878459638"/>
                  </a:ext>
                </a:extLst>
              </a:tr>
              <a:tr h="363489">
                <a:tc>
                  <a:txBody>
                    <a:bodyPr/>
                    <a:lstStyle/>
                    <a:p>
                      <a:r>
                        <a:rPr lang="ja-JP" altLang="en-US" sz="1500"/>
                        <a:t>フォトニック</a:t>
                      </a:r>
                    </a:p>
                  </a:txBody>
                  <a:tcPr marL="77511" marR="77511" marT="38756" marB="38756" anchor="ctr">
                    <a:lnL>
                      <a:noFill/>
                    </a:lnL>
                    <a:lnR>
                      <a:noFill/>
                    </a:lnR>
                    <a:lnT>
                      <a:noFill/>
                    </a:lnT>
                    <a:lnB>
                      <a:noFill/>
                    </a:lnB>
                    <a:noFill/>
                  </a:tcPr>
                </a:tc>
                <a:tc>
                  <a:txBody>
                    <a:bodyPr/>
                    <a:lstStyle/>
                    <a:p>
                      <a:r>
                        <a:rPr lang="ja-JP" altLang="en-US" sz="1500"/>
                        <a:t>常温</a:t>
                      </a:r>
                    </a:p>
                  </a:txBody>
                  <a:tcPr marL="77511" marR="77511" marT="38756" marB="38756" anchor="ctr">
                    <a:lnL>
                      <a:noFill/>
                    </a:lnL>
                    <a:lnR>
                      <a:noFill/>
                    </a:lnR>
                    <a:lnT>
                      <a:noFill/>
                    </a:lnT>
                    <a:lnB>
                      <a:noFill/>
                    </a:lnB>
                    <a:noFill/>
                  </a:tcPr>
                </a:tc>
                <a:tc>
                  <a:txBody>
                    <a:bodyPr/>
                    <a:lstStyle/>
                    <a:p>
                      <a:r>
                        <a:rPr lang="zh-TW" altLang="en-US" sz="1500"/>
                        <a:t>超高（伝送）</a:t>
                      </a:r>
                    </a:p>
                  </a:txBody>
                  <a:tcPr marL="77511" marR="77511" marT="38756" marB="38756" anchor="ctr">
                    <a:lnL>
                      <a:noFill/>
                    </a:lnL>
                    <a:lnR>
                      <a:noFill/>
                    </a:lnR>
                    <a:lnT>
                      <a:noFill/>
                    </a:lnT>
                    <a:lnB>
                      <a:noFill/>
                    </a:lnB>
                    <a:noFill/>
                  </a:tcPr>
                </a:tc>
                <a:tc>
                  <a:txBody>
                    <a:bodyPr/>
                    <a:lstStyle/>
                    <a:p>
                      <a:r>
                        <a:rPr lang="en-US" altLang="ja-JP" sz="1500"/>
                        <a:t>-</a:t>
                      </a:r>
                    </a:p>
                  </a:txBody>
                  <a:tcPr marL="77511" marR="77511" marT="38756" marB="38756" anchor="ctr">
                    <a:lnL>
                      <a:noFill/>
                    </a:lnL>
                    <a:lnR>
                      <a:noFill/>
                    </a:lnR>
                    <a:lnT>
                      <a:noFill/>
                    </a:lnT>
                    <a:lnB>
                      <a:noFill/>
                    </a:lnB>
                    <a:noFill/>
                  </a:tcPr>
                </a:tc>
                <a:tc>
                  <a:txBody>
                    <a:bodyPr/>
                    <a:lstStyle/>
                    <a:p>
                      <a:r>
                        <a:rPr lang="zh-CN" altLang="en-US" sz="1500"/>
                        <a:t>量子通信、暗号</a:t>
                      </a:r>
                    </a:p>
                  </a:txBody>
                  <a:tcPr marL="77511" marR="77511" marT="38756" marB="38756" anchor="ctr">
                    <a:lnL>
                      <a:noFill/>
                    </a:lnL>
                    <a:lnR>
                      <a:noFill/>
                    </a:lnR>
                    <a:lnT>
                      <a:noFill/>
                    </a:lnT>
                    <a:lnB>
                      <a:noFill/>
                    </a:lnB>
                    <a:noFill/>
                  </a:tcPr>
                </a:tc>
                <a:tc>
                  <a:txBody>
                    <a:bodyPr/>
                    <a:lstStyle/>
                    <a:p>
                      <a:r>
                        <a:rPr lang="ja-JP" altLang="en-US" sz="1500"/>
                        <a:t>実用中</a:t>
                      </a:r>
                    </a:p>
                  </a:txBody>
                  <a:tcPr marL="77511" marR="77511" marT="38756" marB="38756" anchor="ctr">
                    <a:lnL>
                      <a:noFill/>
                    </a:lnL>
                    <a:lnR>
                      <a:noFill/>
                    </a:lnR>
                    <a:lnT>
                      <a:noFill/>
                    </a:lnT>
                    <a:lnB>
                      <a:noFill/>
                    </a:lnB>
                    <a:noFill/>
                  </a:tcPr>
                </a:tc>
                <a:extLst>
                  <a:ext uri="{0D108BD9-81ED-4DB2-BD59-A6C34878D82A}">
                    <a16:rowId xmlns:a16="http://schemas.microsoft.com/office/drawing/2014/main" val="2284381320"/>
                  </a:ext>
                </a:extLst>
              </a:tr>
              <a:tr h="636104">
                <a:tc>
                  <a:txBody>
                    <a:bodyPr/>
                    <a:lstStyle/>
                    <a:p>
                      <a:r>
                        <a:rPr lang="ja-JP" altLang="en-US" sz="1500"/>
                        <a:t>トポロジカル</a:t>
                      </a:r>
                    </a:p>
                  </a:txBody>
                  <a:tcPr marL="77511" marR="77511" marT="38756" marB="38756" anchor="ctr">
                    <a:lnL>
                      <a:noFill/>
                    </a:lnL>
                    <a:lnR>
                      <a:noFill/>
                    </a:lnR>
                    <a:lnT>
                      <a:noFill/>
                    </a:lnT>
                    <a:lnB>
                      <a:noFill/>
                    </a:lnB>
                    <a:noFill/>
                  </a:tcPr>
                </a:tc>
                <a:tc>
                  <a:txBody>
                    <a:bodyPr/>
                    <a:lstStyle/>
                    <a:p>
                      <a:r>
                        <a:rPr lang="en-US" altLang="ja-JP" sz="1500"/>
                        <a:t>-</a:t>
                      </a:r>
                    </a:p>
                  </a:txBody>
                  <a:tcPr marL="77511" marR="77511" marT="38756" marB="38756" anchor="ctr">
                    <a:lnL>
                      <a:noFill/>
                    </a:lnL>
                    <a:lnR>
                      <a:noFill/>
                    </a:lnR>
                    <a:lnT>
                      <a:noFill/>
                    </a:lnT>
                    <a:lnB>
                      <a:noFill/>
                    </a:lnB>
                    <a:noFill/>
                  </a:tcPr>
                </a:tc>
                <a:tc>
                  <a:txBody>
                    <a:bodyPr/>
                    <a:lstStyle/>
                    <a:p>
                      <a:r>
                        <a:rPr lang="ja-JP" altLang="en-US" sz="1500"/>
                        <a:t>理論上最強</a:t>
                      </a:r>
                    </a:p>
                  </a:txBody>
                  <a:tcPr marL="77511" marR="77511" marT="38756" marB="38756" anchor="ctr">
                    <a:lnL>
                      <a:noFill/>
                    </a:lnL>
                    <a:lnR>
                      <a:noFill/>
                    </a:lnR>
                    <a:lnT>
                      <a:noFill/>
                    </a:lnT>
                    <a:lnB>
                      <a:noFill/>
                    </a:lnB>
                    <a:noFill/>
                  </a:tcPr>
                </a:tc>
                <a:tc>
                  <a:txBody>
                    <a:bodyPr/>
                    <a:lstStyle/>
                    <a:p>
                      <a:r>
                        <a:rPr lang="en-US" altLang="ja-JP" sz="1500"/>
                        <a:t>-</a:t>
                      </a:r>
                    </a:p>
                  </a:txBody>
                  <a:tcPr marL="77511" marR="77511" marT="38756" marB="38756" anchor="ctr">
                    <a:lnL>
                      <a:noFill/>
                    </a:lnL>
                    <a:lnR>
                      <a:noFill/>
                    </a:lnR>
                    <a:lnT>
                      <a:noFill/>
                    </a:lnT>
                    <a:lnB>
                      <a:noFill/>
                    </a:lnB>
                    <a:noFill/>
                  </a:tcPr>
                </a:tc>
                <a:tc>
                  <a:txBody>
                    <a:bodyPr/>
                    <a:lstStyle/>
                    <a:p>
                      <a:r>
                        <a:rPr lang="ja-JP" altLang="en-US" sz="1500"/>
                        <a:t>将来の耐障害型量子計算</a:t>
                      </a:r>
                    </a:p>
                  </a:txBody>
                  <a:tcPr marL="77511" marR="77511" marT="38756" marB="38756" anchor="ctr">
                    <a:lnL>
                      <a:noFill/>
                    </a:lnL>
                    <a:lnR>
                      <a:noFill/>
                    </a:lnR>
                    <a:lnT>
                      <a:noFill/>
                    </a:lnT>
                    <a:lnB>
                      <a:noFill/>
                    </a:lnB>
                    <a:noFill/>
                  </a:tcPr>
                </a:tc>
                <a:tc>
                  <a:txBody>
                    <a:bodyPr/>
                    <a:lstStyle/>
                    <a:p>
                      <a:r>
                        <a:rPr lang="ja-JP" altLang="en-US" sz="1500"/>
                        <a:t>研究中</a:t>
                      </a:r>
                    </a:p>
                  </a:txBody>
                  <a:tcPr marL="77511" marR="77511" marT="38756" marB="38756" anchor="ctr">
                    <a:lnL>
                      <a:noFill/>
                    </a:lnL>
                    <a:lnR>
                      <a:noFill/>
                    </a:lnR>
                    <a:lnT>
                      <a:noFill/>
                    </a:lnT>
                    <a:lnB>
                      <a:noFill/>
                    </a:lnB>
                    <a:noFill/>
                  </a:tcPr>
                </a:tc>
                <a:extLst>
                  <a:ext uri="{0D108BD9-81ED-4DB2-BD59-A6C34878D82A}">
                    <a16:rowId xmlns:a16="http://schemas.microsoft.com/office/drawing/2014/main" val="1131694498"/>
                  </a:ext>
                </a:extLst>
              </a:tr>
              <a:tr h="636104">
                <a:tc>
                  <a:txBody>
                    <a:bodyPr/>
                    <a:lstStyle/>
                    <a:p>
                      <a:r>
                        <a:rPr lang="ja-JP" altLang="en-US" sz="1500"/>
                        <a:t>量子ドット</a:t>
                      </a:r>
                    </a:p>
                  </a:txBody>
                  <a:tcPr marL="77511" marR="77511" marT="38756" marB="38756" anchor="ctr">
                    <a:lnL>
                      <a:noFill/>
                    </a:lnL>
                    <a:lnR>
                      <a:noFill/>
                    </a:lnR>
                    <a:lnT>
                      <a:noFill/>
                    </a:lnT>
                    <a:lnB>
                      <a:noFill/>
                    </a:lnB>
                    <a:noFill/>
                  </a:tcPr>
                </a:tc>
                <a:tc>
                  <a:txBody>
                    <a:bodyPr/>
                    <a:lstStyle/>
                    <a:p>
                      <a:r>
                        <a:rPr lang="ja-JP" altLang="en-US" sz="1500"/>
                        <a:t>低温</a:t>
                      </a:r>
                    </a:p>
                  </a:txBody>
                  <a:tcPr marL="77511" marR="77511" marT="38756" marB="38756" anchor="ctr">
                    <a:lnL>
                      <a:noFill/>
                    </a:lnL>
                    <a:lnR>
                      <a:noFill/>
                    </a:lnR>
                    <a:lnT>
                      <a:noFill/>
                    </a:lnT>
                    <a:lnB>
                      <a:noFill/>
                    </a:lnB>
                    <a:noFill/>
                  </a:tcPr>
                </a:tc>
                <a:tc>
                  <a:txBody>
                    <a:bodyPr/>
                    <a:lstStyle/>
                    <a:p>
                      <a:r>
                        <a:rPr lang="ja-JP" altLang="en-US" sz="1500"/>
                        <a:t>中</a:t>
                      </a:r>
                    </a:p>
                  </a:txBody>
                  <a:tcPr marL="77511" marR="77511" marT="38756" marB="38756" anchor="ctr">
                    <a:lnL>
                      <a:noFill/>
                    </a:lnL>
                    <a:lnR>
                      <a:noFill/>
                    </a:lnR>
                    <a:lnT>
                      <a:noFill/>
                    </a:lnT>
                    <a:lnB>
                      <a:noFill/>
                    </a:lnB>
                    <a:noFill/>
                  </a:tcPr>
                </a:tc>
                <a:tc>
                  <a:txBody>
                    <a:bodyPr/>
                    <a:lstStyle/>
                    <a:p>
                      <a:r>
                        <a:rPr lang="ja-JP" altLang="en-US" sz="1500"/>
                        <a:t>高速</a:t>
                      </a:r>
                    </a:p>
                  </a:txBody>
                  <a:tcPr marL="77511" marR="77511" marT="38756" marB="38756" anchor="ctr">
                    <a:lnL>
                      <a:noFill/>
                    </a:lnL>
                    <a:lnR>
                      <a:noFill/>
                    </a:lnR>
                    <a:lnT>
                      <a:noFill/>
                    </a:lnT>
                    <a:lnB>
                      <a:noFill/>
                    </a:lnB>
                    <a:noFill/>
                  </a:tcPr>
                </a:tc>
                <a:tc>
                  <a:txBody>
                    <a:bodyPr/>
                    <a:lstStyle/>
                    <a:p>
                      <a:r>
                        <a:rPr lang="ja-JP" altLang="en-US" sz="1500"/>
                        <a:t>集積化量子チップ</a:t>
                      </a:r>
                    </a:p>
                  </a:txBody>
                  <a:tcPr marL="77511" marR="77511" marT="38756" marB="38756" anchor="ctr">
                    <a:lnL>
                      <a:noFill/>
                    </a:lnL>
                    <a:lnR>
                      <a:noFill/>
                    </a:lnR>
                    <a:lnT>
                      <a:noFill/>
                    </a:lnT>
                    <a:lnB>
                      <a:noFill/>
                    </a:lnB>
                    <a:noFill/>
                  </a:tcPr>
                </a:tc>
                <a:tc>
                  <a:txBody>
                    <a:bodyPr/>
                    <a:lstStyle/>
                    <a:p>
                      <a:r>
                        <a:rPr lang="ja-JP" altLang="en-US" sz="1500" dirty="0"/>
                        <a:t>実験中</a:t>
                      </a:r>
                    </a:p>
                  </a:txBody>
                  <a:tcPr marL="77511" marR="77511" marT="38756" marB="38756" anchor="ctr">
                    <a:lnL>
                      <a:noFill/>
                    </a:lnL>
                    <a:lnR>
                      <a:noFill/>
                    </a:lnR>
                    <a:lnT>
                      <a:noFill/>
                    </a:lnT>
                    <a:lnB>
                      <a:noFill/>
                    </a:lnB>
                    <a:noFill/>
                  </a:tcPr>
                </a:tc>
                <a:extLst>
                  <a:ext uri="{0D108BD9-81ED-4DB2-BD59-A6C34878D82A}">
                    <a16:rowId xmlns:a16="http://schemas.microsoft.com/office/drawing/2014/main" val="2342411729"/>
                  </a:ext>
                </a:extLst>
              </a:tr>
            </a:tbl>
          </a:graphicData>
        </a:graphic>
      </p:graphicFrame>
    </p:spTree>
    <p:extLst>
      <p:ext uri="{BB962C8B-B14F-4D97-AF65-F5344CB8AC3E}">
        <p14:creationId xmlns:p14="http://schemas.microsoft.com/office/powerpoint/2010/main" val="1436667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A9FFE3-8B08-BDAE-A8C3-0CD982CFD15F}"/>
              </a:ext>
            </a:extLst>
          </p:cNvPr>
          <p:cNvSpPr>
            <a:spLocks noGrp="1"/>
          </p:cNvSpPr>
          <p:nvPr>
            <p:ph type="title"/>
          </p:nvPr>
        </p:nvSpPr>
        <p:spPr/>
        <p:txBody>
          <a:bodyPr/>
          <a:lstStyle/>
          <a:p>
            <a:r>
              <a:rPr lang="en-US" altLang="ja-JP" dirty="0"/>
              <a:t>【</a:t>
            </a:r>
            <a:r>
              <a:rPr lang="ja-JP" altLang="en-US" dirty="0"/>
              <a:t>概要</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E77DD1D2-1F14-4CA4-6C92-A142923AB531}"/>
              </a:ext>
            </a:extLst>
          </p:cNvPr>
          <p:cNvSpPr>
            <a:spLocks noGrp="1"/>
          </p:cNvSpPr>
          <p:nvPr>
            <p:ph idx="1"/>
          </p:nvPr>
        </p:nvSpPr>
        <p:spPr/>
        <p:txBody>
          <a:bodyPr/>
          <a:lstStyle/>
          <a:p>
            <a:r>
              <a:rPr lang="ja-JP" altLang="en-US" dirty="0"/>
              <a:t>量子技術において非常に重要な「ダイヤモンド中の窒素空孔（</a:t>
            </a:r>
            <a:r>
              <a:rPr lang="en-US" altLang="ja-JP" dirty="0"/>
              <a:t>NV</a:t>
            </a:r>
            <a:r>
              <a:rPr lang="ja-JP" altLang="en-US" dirty="0"/>
              <a:t>）センター」の生成と制御について、特に「イオン注入法」を用いた方法に焦点を当てて包括的にレビューしたもの</a:t>
            </a:r>
            <a:endParaRPr kumimoji="1" lang="en-US" altLang="ja-JP" dirty="0"/>
          </a:p>
          <a:p>
            <a:r>
              <a:rPr kumimoji="1" lang="en-US" altLang="ja-JP" dirty="0"/>
              <a:t>NV</a:t>
            </a:r>
            <a:r>
              <a:rPr kumimoji="1" lang="ja-JP" altLang="en-US" dirty="0"/>
              <a:t>センターとは：ダイヤモンド中の窒素原子と空孔（原子の抜けた部分）が結合した欠陥構造。電子スピン状態が長時間保たれるため、量子コンピュータや量子通信、量子センシングで注目されている。</a:t>
            </a:r>
            <a:endParaRPr kumimoji="1" lang="en-US" altLang="ja-JP" dirty="0"/>
          </a:p>
          <a:p>
            <a:r>
              <a:rPr kumimoji="1" lang="ja-JP" altLang="en-US" dirty="0"/>
              <a:t>課題：自然にできる</a:t>
            </a:r>
            <a:r>
              <a:rPr kumimoji="1" lang="en-US" altLang="ja-JP" dirty="0"/>
              <a:t>NV</a:t>
            </a:r>
            <a:r>
              <a:rPr kumimoji="1" lang="ja-JP" altLang="en-US" dirty="0"/>
              <a:t>センターはランダムに分布しており、実用には制御された位置への生成が必要。</a:t>
            </a:r>
          </a:p>
        </p:txBody>
      </p:sp>
    </p:spTree>
    <p:extLst>
      <p:ext uri="{BB962C8B-B14F-4D97-AF65-F5344CB8AC3E}">
        <p14:creationId xmlns:p14="http://schemas.microsoft.com/office/powerpoint/2010/main" val="3000204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AA9A1F-39BC-4B1C-570C-8EDF139C2B76}"/>
              </a:ext>
            </a:extLst>
          </p:cNvPr>
          <p:cNvSpPr>
            <a:spLocks noGrp="1"/>
          </p:cNvSpPr>
          <p:nvPr>
            <p:ph type="title"/>
          </p:nvPr>
        </p:nvSpPr>
        <p:spPr/>
        <p:txBody>
          <a:bodyPr/>
          <a:lstStyle/>
          <a:p>
            <a:r>
              <a:rPr kumimoji="1" lang="ja-JP" altLang="en-US" dirty="0"/>
              <a:t>自分の解釈では</a:t>
            </a:r>
          </a:p>
        </p:txBody>
      </p:sp>
      <p:sp>
        <p:nvSpPr>
          <p:cNvPr id="3" name="コンテンツ プレースホルダー 2">
            <a:extLst>
              <a:ext uri="{FF2B5EF4-FFF2-40B4-BE49-F238E27FC236}">
                <a16:creationId xmlns:a16="http://schemas.microsoft.com/office/drawing/2014/main" id="{A95E31B4-9551-2E50-AC45-A4E9D38D9F88}"/>
              </a:ext>
            </a:extLst>
          </p:cNvPr>
          <p:cNvSpPr>
            <a:spLocks noGrp="1"/>
          </p:cNvSpPr>
          <p:nvPr>
            <p:ph idx="1"/>
          </p:nvPr>
        </p:nvSpPr>
        <p:spPr/>
        <p:txBody>
          <a:bodyPr/>
          <a:lstStyle/>
          <a:p>
            <a:pPr>
              <a:buNone/>
            </a:pPr>
            <a:r>
              <a:rPr lang="ja-JP" altLang="en-US" dirty="0"/>
              <a:t>他の多くの量子ビット（例：イオントラップ、超伝導量子ビット）は、</a:t>
            </a:r>
          </a:p>
          <a:p>
            <a:pPr>
              <a:buFont typeface="Arial" panose="020B0604020202020204" pitchFamily="34" charset="0"/>
              <a:buChar char="•"/>
            </a:pPr>
            <a:r>
              <a:rPr lang="ja-JP" altLang="en-US" dirty="0"/>
              <a:t>極低温（絶対零度近く）</a:t>
            </a:r>
          </a:p>
          <a:p>
            <a:pPr>
              <a:buFont typeface="Arial" panose="020B0604020202020204" pitchFamily="34" charset="0"/>
              <a:buChar char="•"/>
            </a:pPr>
            <a:r>
              <a:rPr lang="ja-JP" altLang="en-US" dirty="0"/>
              <a:t>真空・磁場制御などの高精度な環境を必要とします。</a:t>
            </a:r>
            <a:endParaRPr lang="en-US" altLang="ja-JP" dirty="0"/>
          </a:p>
          <a:p>
            <a:r>
              <a:rPr lang="ja-JP" altLang="en-US" b="1" dirty="0"/>
              <a:t>常温常圧で動作可能な量子ビット（</a:t>
            </a:r>
            <a:r>
              <a:rPr lang="en-US" altLang="ja-JP" b="1" dirty="0"/>
              <a:t>qubit</a:t>
            </a:r>
            <a:r>
              <a:rPr lang="ja-JP" altLang="en-US" b="1" dirty="0"/>
              <a:t>）や量子センサー</a:t>
            </a:r>
            <a:r>
              <a:rPr lang="ja-JP" altLang="en-US" dirty="0"/>
              <a:t>を実現するためにダイヤモンドを使う</a:t>
            </a:r>
            <a:endParaRPr kumimoji="1" lang="ja-JP" altLang="en-US" dirty="0"/>
          </a:p>
        </p:txBody>
      </p:sp>
    </p:spTree>
    <p:extLst>
      <p:ext uri="{BB962C8B-B14F-4D97-AF65-F5344CB8AC3E}">
        <p14:creationId xmlns:p14="http://schemas.microsoft.com/office/powerpoint/2010/main" val="1997097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6A9727-79D4-37FA-CDE3-19181B5EB645}"/>
              </a:ext>
            </a:extLst>
          </p:cNvPr>
          <p:cNvSpPr>
            <a:spLocks noGrp="1"/>
          </p:cNvSpPr>
          <p:nvPr>
            <p:ph type="title"/>
          </p:nvPr>
        </p:nvSpPr>
        <p:spPr/>
        <p:txBody>
          <a:bodyPr/>
          <a:lstStyle/>
          <a:p>
            <a:r>
              <a:rPr lang="en-US" altLang="ja-JP" dirty="0"/>
              <a:t>1. </a:t>
            </a:r>
            <a:r>
              <a:rPr lang="en-US" altLang="ja-JP" b="1" dirty="0"/>
              <a:t>NV</a:t>
            </a:r>
            <a:r>
              <a:rPr lang="ja-JP" altLang="en-US" b="1" dirty="0"/>
              <a:t>センターの基本構造と性質</a:t>
            </a:r>
            <a:endParaRPr kumimoji="1" lang="ja-JP" altLang="en-US" dirty="0"/>
          </a:p>
        </p:txBody>
      </p:sp>
      <p:sp>
        <p:nvSpPr>
          <p:cNvPr id="3" name="コンテンツ プレースホルダー 2">
            <a:extLst>
              <a:ext uri="{FF2B5EF4-FFF2-40B4-BE49-F238E27FC236}">
                <a16:creationId xmlns:a16="http://schemas.microsoft.com/office/drawing/2014/main" id="{3F83C701-C172-795E-552A-937982E200F0}"/>
              </a:ext>
            </a:extLst>
          </p:cNvPr>
          <p:cNvSpPr>
            <a:spLocks noGrp="1"/>
          </p:cNvSpPr>
          <p:nvPr>
            <p:ph idx="1"/>
          </p:nvPr>
        </p:nvSpPr>
        <p:spPr/>
        <p:txBody>
          <a:bodyPr/>
          <a:lstStyle/>
          <a:p>
            <a:r>
              <a:rPr kumimoji="1" lang="ja-JP" altLang="en-US" dirty="0"/>
              <a:t>構造：窒素</a:t>
            </a:r>
            <a:r>
              <a:rPr kumimoji="1" lang="en-US" altLang="ja-JP" dirty="0"/>
              <a:t>(N)</a:t>
            </a:r>
            <a:r>
              <a:rPr kumimoji="1" lang="ja-JP" altLang="en-US" dirty="0"/>
              <a:t>が炭素</a:t>
            </a:r>
            <a:r>
              <a:rPr kumimoji="1" lang="en-US" altLang="ja-JP" dirty="0"/>
              <a:t>(C)</a:t>
            </a:r>
            <a:r>
              <a:rPr kumimoji="1" lang="ja-JP" altLang="en-US" dirty="0"/>
              <a:t>を置換し、隣接する空孔</a:t>
            </a:r>
            <a:r>
              <a:rPr kumimoji="1" lang="en-US" altLang="ja-JP" dirty="0"/>
              <a:t>(V)</a:t>
            </a:r>
            <a:r>
              <a:rPr kumimoji="1" lang="ja-JP" altLang="en-US" dirty="0"/>
              <a:t>と結合した</a:t>
            </a:r>
            <a:r>
              <a:rPr kumimoji="1" lang="en-US" altLang="ja-JP" dirty="0"/>
              <a:t>C3v</a:t>
            </a:r>
            <a:r>
              <a:rPr kumimoji="1" lang="ja-JP" altLang="en-US" dirty="0"/>
              <a:t>対称性をもつ構造。</a:t>
            </a:r>
            <a:endParaRPr kumimoji="1" lang="en-US" altLang="ja-JP" dirty="0"/>
          </a:p>
          <a:p>
            <a:r>
              <a:rPr kumimoji="1" lang="ja-JP" altLang="en-US" dirty="0"/>
              <a:t>光学特性：</a:t>
            </a:r>
            <a:r>
              <a:rPr kumimoji="1" lang="en-US" altLang="ja-JP" dirty="0"/>
              <a:t>NV⁰</a:t>
            </a:r>
            <a:r>
              <a:rPr kumimoji="1" lang="ja-JP" altLang="en-US" dirty="0"/>
              <a:t>は</a:t>
            </a:r>
            <a:r>
              <a:rPr kumimoji="1" lang="en-US" altLang="ja-JP" dirty="0"/>
              <a:t>575 nm</a:t>
            </a:r>
            <a:r>
              <a:rPr kumimoji="1" lang="ja-JP" altLang="en-US" dirty="0"/>
              <a:t>、</a:t>
            </a:r>
            <a:r>
              <a:rPr kumimoji="1" lang="en-US" altLang="ja-JP" dirty="0"/>
              <a:t>NV⁻</a:t>
            </a:r>
            <a:r>
              <a:rPr kumimoji="1" lang="ja-JP" altLang="en-US" dirty="0"/>
              <a:t>は</a:t>
            </a:r>
            <a:r>
              <a:rPr kumimoji="1" lang="en-US" altLang="ja-JP" dirty="0"/>
              <a:t>637 nm</a:t>
            </a:r>
            <a:r>
              <a:rPr kumimoji="1" lang="ja-JP" altLang="en-US" dirty="0"/>
              <a:t>にゼロフォノン線（</a:t>
            </a:r>
            <a:r>
              <a:rPr kumimoji="1" lang="en-US" altLang="ja-JP" dirty="0"/>
              <a:t>ZPL</a:t>
            </a:r>
            <a:r>
              <a:rPr kumimoji="1" lang="ja-JP" altLang="en-US" dirty="0"/>
              <a:t>）がある。特に</a:t>
            </a:r>
            <a:r>
              <a:rPr kumimoji="1" lang="en-US" altLang="ja-JP" dirty="0"/>
              <a:t>NV⁻</a:t>
            </a:r>
            <a:r>
              <a:rPr kumimoji="1" lang="ja-JP" altLang="en-US" dirty="0"/>
              <a:t>は量子計測に適した光学特性とスピン状態を持つ。</a:t>
            </a:r>
            <a:endParaRPr kumimoji="1" lang="en-US" altLang="ja-JP" dirty="0"/>
          </a:p>
          <a:p>
            <a:r>
              <a:rPr kumimoji="1" lang="ja-JP" altLang="en-US" dirty="0"/>
              <a:t>制御方法：電場・磁場・ストレス・マイクロ波でスピン状態を制御でき、量子演算に利用可能。</a:t>
            </a:r>
          </a:p>
        </p:txBody>
      </p:sp>
    </p:spTree>
    <p:extLst>
      <p:ext uri="{BB962C8B-B14F-4D97-AF65-F5344CB8AC3E}">
        <p14:creationId xmlns:p14="http://schemas.microsoft.com/office/powerpoint/2010/main" val="2890298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347987-416A-0D49-2F4B-17266F4ADFF7}"/>
              </a:ext>
            </a:extLst>
          </p:cNvPr>
          <p:cNvSpPr>
            <a:spLocks noGrp="1"/>
          </p:cNvSpPr>
          <p:nvPr>
            <p:ph type="title"/>
          </p:nvPr>
        </p:nvSpPr>
        <p:spPr/>
        <p:txBody>
          <a:bodyPr/>
          <a:lstStyle/>
          <a:p>
            <a:r>
              <a:rPr lang="en-US" altLang="ja-JP" dirty="0"/>
              <a:t>2. </a:t>
            </a:r>
            <a:r>
              <a:rPr lang="ja-JP" altLang="en-US" b="1" dirty="0"/>
              <a:t>形成過程と熱力学的考察</a:t>
            </a:r>
            <a:endParaRPr kumimoji="1" lang="ja-JP" altLang="en-US" dirty="0"/>
          </a:p>
        </p:txBody>
      </p:sp>
      <p:sp>
        <p:nvSpPr>
          <p:cNvPr id="3" name="コンテンツ プレースホルダー 2">
            <a:extLst>
              <a:ext uri="{FF2B5EF4-FFF2-40B4-BE49-F238E27FC236}">
                <a16:creationId xmlns:a16="http://schemas.microsoft.com/office/drawing/2014/main" id="{43463696-BC8F-ED40-EA98-D526C82B23BD}"/>
              </a:ext>
            </a:extLst>
          </p:cNvPr>
          <p:cNvSpPr>
            <a:spLocks noGrp="1"/>
          </p:cNvSpPr>
          <p:nvPr>
            <p:ph idx="1"/>
          </p:nvPr>
        </p:nvSpPr>
        <p:spPr/>
        <p:txBody>
          <a:bodyPr/>
          <a:lstStyle/>
          <a:p>
            <a:r>
              <a:rPr kumimoji="1" lang="en-US" altLang="ja-JP" dirty="0"/>
              <a:t>NV</a:t>
            </a:r>
            <a:r>
              <a:rPr kumimoji="1" lang="ja-JP" altLang="en-US" dirty="0"/>
              <a:t>センターは、置換型窒素（</a:t>
            </a:r>
            <a:r>
              <a:rPr kumimoji="1" lang="en-US" altLang="ja-JP" dirty="0"/>
              <a:t>Ns</a:t>
            </a:r>
            <a:r>
              <a:rPr kumimoji="1" lang="ja-JP" altLang="en-US" dirty="0"/>
              <a:t>）と空孔（</a:t>
            </a:r>
            <a:r>
              <a:rPr kumimoji="1" lang="en-US" altLang="ja-JP" dirty="0"/>
              <a:t>V</a:t>
            </a:r>
            <a:r>
              <a:rPr kumimoji="1" lang="ja-JP" altLang="en-US" dirty="0"/>
              <a:t>）が高温で結合して生成される。</a:t>
            </a:r>
            <a:endParaRPr kumimoji="1" lang="en-US" altLang="ja-JP" dirty="0"/>
          </a:p>
          <a:p>
            <a:r>
              <a:rPr kumimoji="1" lang="ja-JP" altLang="en-US" dirty="0"/>
              <a:t>問題点：</a:t>
            </a:r>
            <a:r>
              <a:rPr kumimoji="1" lang="en-US" altLang="ja-JP" dirty="0"/>
              <a:t>NV</a:t>
            </a:r>
            <a:r>
              <a:rPr kumimoji="1" lang="ja-JP" altLang="en-US" dirty="0"/>
              <a:t>生成効率は非常に低く、通常は</a:t>
            </a:r>
            <a:r>
              <a:rPr kumimoji="1" lang="en-US" altLang="ja-JP" dirty="0"/>
              <a:t>Ns</a:t>
            </a:r>
            <a:r>
              <a:rPr kumimoji="1" lang="ja-JP" altLang="en-US" dirty="0"/>
              <a:t>の</a:t>
            </a:r>
            <a:r>
              <a:rPr kumimoji="1" lang="en-US" altLang="ja-JP" dirty="0"/>
              <a:t>0.1%</a:t>
            </a:r>
            <a:r>
              <a:rPr kumimoji="1" lang="ja-JP" altLang="en-US" dirty="0"/>
              <a:t>程度しか</a:t>
            </a:r>
            <a:r>
              <a:rPr kumimoji="1" lang="en-US" altLang="ja-JP" dirty="0"/>
              <a:t>NV⁻</a:t>
            </a:r>
            <a:r>
              <a:rPr kumimoji="1" lang="ja-JP" altLang="en-US" dirty="0"/>
              <a:t>にならない。</a:t>
            </a:r>
            <a:endParaRPr kumimoji="1" lang="en-US" altLang="ja-JP" dirty="0"/>
          </a:p>
          <a:p>
            <a:r>
              <a:rPr kumimoji="1" lang="ja-JP" altLang="en-US" dirty="0"/>
              <a:t>高濃度窒素条件では、窒素同士が結合して</a:t>
            </a:r>
            <a:r>
              <a:rPr kumimoji="1" lang="en-US" altLang="ja-JP" dirty="0"/>
              <a:t>NV</a:t>
            </a:r>
            <a:r>
              <a:rPr kumimoji="1" lang="ja-JP" altLang="en-US" dirty="0"/>
              <a:t>形成を妨げる。</a:t>
            </a:r>
          </a:p>
        </p:txBody>
      </p:sp>
    </p:spTree>
    <p:extLst>
      <p:ext uri="{BB962C8B-B14F-4D97-AF65-F5344CB8AC3E}">
        <p14:creationId xmlns:p14="http://schemas.microsoft.com/office/powerpoint/2010/main" val="2411998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F09B84-3957-85A3-D7A5-AD22638F611B}"/>
              </a:ext>
            </a:extLst>
          </p:cNvPr>
          <p:cNvSpPr>
            <a:spLocks noGrp="1"/>
          </p:cNvSpPr>
          <p:nvPr>
            <p:ph type="title"/>
          </p:nvPr>
        </p:nvSpPr>
        <p:spPr/>
        <p:txBody>
          <a:bodyPr/>
          <a:lstStyle/>
          <a:p>
            <a:r>
              <a:rPr lang="en-US" altLang="ja-JP" dirty="0"/>
              <a:t>3.</a:t>
            </a:r>
            <a:r>
              <a:rPr lang="ja-JP" altLang="en-US" dirty="0"/>
              <a:t>イオン注入による人工生成</a:t>
            </a:r>
            <a:endParaRPr kumimoji="1" lang="ja-JP" altLang="en-US" dirty="0"/>
          </a:p>
        </p:txBody>
      </p:sp>
      <p:sp>
        <p:nvSpPr>
          <p:cNvPr id="3" name="コンテンツ プレースホルダー 2">
            <a:extLst>
              <a:ext uri="{FF2B5EF4-FFF2-40B4-BE49-F238E27FC236}">
                <a16:creationId xmlns:a16="http://schemas.microsoft.com/office/drawing/2014/main" id="{253822C8-C076-8E85-DEDC-D2D4DEA703AF}"/>
              </a:ext>
            </a:extLst>
          </p:cNvPr>
          <p:cNvSpPr>
            <a:spLocks noGrp="1"/>
          </p:cNvSpPr>
          <p:nvPr>
            <p:ph idx="1"/>
          </p:nvPr>
        </p:nvSpPr>
        <p:spPr/>
        <p:txBody>
          <a:bodyPr/>
          <a:lstStyle/>
          <a:p>
            <a:pPr>
              <a:buFont typeface="Arial" panose="020B0604020202020204" pitchFamily="34" charset="0"/>
              <a:buChar char="•"/>
            </a:pPr>
            <a:r>
              <a:rPr lang="ja-JP" altLang="en-US" b="1" dirty="0"/>
              <a:t>方法</a:t>
            </a:r>
            <a:r>
              <a:rPr lang="ja-JP" altLang="en-US" dirty="0"/>
              <a:t>：高エネルギー</a:t>
            </a:r>
            <a:r>
              <a:rPr lang="en-US" altLang="ja-JP" dirty="0"/>
              <a:t>N</a:t>
            </a:r>
            <a:r>
              <a:rPr lang="ja-JP" altLang="en-US" dirty="0"/>
              <a:t>イオンをダイヤモンドに注入し、空孔と</a:t>
            </a:r>
            <a:r>
              <a:rPr lang="en-US" altLang="ja-JP" dirty="0"/>
              <a:t>Ns</a:t>
            </a:r>
            <a:r>
              <a:rPr lang="ja-JP" altLang="en-US" dirty="0"/>
              <a:t>を作る。続けてアニール（加熱処理）を行うことで</a:t>
            </a:r>
            <a:r>
              <a:rPr lang="en-US" altLang="ja-JP" dirty="0"/>
              <a:t>NV</a:t>
            </a:r>
            <a:r>
              <a:rPr lang="ja-JP" altLang="en-US" dirty="0"/>
              <a:t>が生成。</a:t>
            </a:r>
          </a:p>
          <a:p>
            <a:pPr>
              <a:buFont typeface="Arial" panose="020B0604020202020204" pitchFamily="34" charset="0"/>
              <a:buChar char="•"/>
            </a:pPr>
            <a:r>
              <a:rPr lang="ja-JP" altLang="en-US" b="1" dirty="0"/>
              <a:t>重要な反応</a:t>
            </a:r>
            <a:r>
              <a:rPr lang="ja-JP" altLang="en-US" dirty="0"/>
              <a:t>：</a:t>
            </a:r>
          </a:p>
          <a:p>
            <a:pPr marL="742950" lvl="1" indent="-285750">
              <a:buFont typeface="Arial" panose="020B0604020202020204" pitchFamily="34" charset="0"/>
              <a:buChar char="•"/>
            </a:pPr>
            <a:r>
              <a:rPr lang="en-US" altLang="ja-JP" dirty="0"/>
              <a:t>Ns⁰ + V → NV⁰</a:t>
            </a:r>
          </a:p>
          <a:p>
            <a:pPr marL="742950" lvl="1" indent="-285750">
              <a:buFont typeface="Arial" panose="020B0604020202020204" pitchFamily="34" charset="0"/>
              <a:buChar char="•"/>
            </a:pPr>
            <a:r>
              <a:rPr lang="en-US" altLang="ja-JP" dirty="0"/>
              <a:t>NV⁰ + N⁰ → NV⁻ + N⁺</a:t>
            </a:r>
            <a:r>
              <a:rPr lang="ja-JP" altLang="en-US" dirty="0"/>
              <a:t>（追加電子で</a:t>
            </a:r>
            <a:r>
              <a:rPr lang="en-US" altLang="ja-JP" dirty="0"/>
              <a:t>NV⁻</a:t>
            </a:r>
            <a:r>
              <a:rPr lang="ja-JP" altLang="en-US" dirty="0"/>
              <a:t>に変化）</a:t>
            </a:r>
          </a:p>
          <a:p>
            <a:endParaRPr kumimoji="1" lang="ja-JP" altLang="en-US" dirty="0"/>
          </a:p>
        </p:txBody>
      </p:sp>
    </p:spTree>
    <p:extLst>
      <p:ext uri="{BB962C8B-B14F-4D97-AF65-F5344CB8AC3E}">
        <p14:creationId xmlns:p14="http://schemas.microsoft.com/office/powerpoint/2010/main" val="3907366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81A478-2D4D-8967-9F6D-FD17762E5C17}"/>
              </a:ext>
            </a:extLst>
          </p:cNvPr>
          <p:cNvSpPr>
            <a:spLocks noGrp="1"/>
          </p:cNvSpPr>
          <p:nvPr>
            <p:ph type="title"/>
          </p:nvPr>
        </p:nvSpPr>
        <p:spPr/>
        <p:txBody>
          <a:bodyPr/>
          <a:lstStyle/>
          <a:p>
            <a:r>
              <a:rPr lang="en-US" altLang="ja-JP" dirty="0"/>
              <a:t>4. </a:t>
            </a:r>
            <a:r>
              <a:rPr lang="ja-JP" altLang="en-US" b="1" dirty="0"/>
              <a:t>イオン注入に関わる課題</a:t>
            </a:r>
            <a:endParaRPr kumimoji="1" lang="ja-JP" altLang="en-US" dirty="0"/>
          </a:p>
        </p:txBody>
      </p:sp>
      <p:sp>
        <p:nvSpPr>
          <p:cNvPr id="3" name="コンテンツ プレースホルダー 2">
            <a:extLst>
              <a:ext uri="{FF2B5EF4-FFF2-40B4-BE49-F238E27FC236}">
                <a16:creationId xmlns:a16="http://schemas.microsoft.com/office/drawing/2014/main" id="{95F70A85-C908-E2CE-5D8C-99475B65DBFE}"/>
              </a:ext>
            </a:extLst>
          </p:cNvPr>
          <p:cNvSpPr>
            <a:spLocks noGrp="1"/>
          </p:cNvSpPr>
          <p:nvPr>
            <p:ph idx="1"/>
          </p:nvPr>
        </p:nvSpPr>
        <p:spPr/>
        <p:txBody>
          <a:bodyPr/>
          <a:lstStyle/>
          <a:p>
            <a:r>
              <a:rPr kumimoji="1" lang="ja-JP" altLang="en-US" dirty="0"/>
              <a:t>イオンストラグリング：注入イオンが散乱され、位置制御が難しくなる。</a:t>
            </a:r>
            <a:endParaRPr kumimoji="1" lang="en-US" altLang="ja-JP" dirty="0"/>
          </a:p>
          <a:p>
            <a:r>
              <a:rPr kumimoji="1" lang="ja-JP" altLang="en-US" dirty="0"/>
              <a:t>チャネリング：結晶軸に沿って深く入りすぎる現象。低エネルギー注入で軽減できる。</a:t>
            </a:r>
            <a:endParaRPr kumimoji="1" lang="en-US" altLang="ja-JP" dirty="0"/>
          </a:p>
          <a:p>
            <a:r>
              <a:rPr kumimoji="1" lang="ja-JP" altLang="en-US" dirty="0"/>
              <a:t>表面電荷の蓄積：高抵抗のダイヤモンド表面が帯電し、注入精度が落ちる。</a:t>
            </a:r>
            <a:endParaRPr kumimoji="1" lang="en-US" altLang="ja-JP" dirty="0"/>
          </a:p>
          <a:p>
            <a:r>
              <a:rPr kumimoji="1" lang="ja-JP" altLang="en-US" dirty="0"/>
              <a:t>対策：導電層コーティングや水素終端処理など。</a:t>
            </a:r>
          </a:p>
        </p:txBody>
      </p:sp>
    </p:spTree>
    <p:extLst>
      <p:ext uri="{BB962C8B-B14F-4D97-AF65-F5344CB8AC3E}">
        <p14:creationId xmlns:p14="http://schemas.microsoft.com/office/powerpoint/2010/main" val="1370501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B91CAD-2C14-6B7F-CAB1-798EC456B3FE}"/>
              </a:ext>
            </a:extLst>
          </p:cNvPr>
          <p:cNvSpPr>
            <a:spLocks noGrp="1"/>
          </p:cNvSpPr>
          <p:nvPr>
            <p:ph type="title"/>
          </p:nvPr>
        </p:nvSpPr>
        <p:spPr/>
        <p:txBody>
          <a:bodyPr/>
          <a:lstStyle/>
          <a:p>
            <a:r>
              <a:rPr lang="en-US" altLang="ja-JP" dirty="0"/>
              <a:t>5. </a:t>
            </a:r>
            <a:r>
              <a:rPr lang="ja-JP" altLang="en-US" b="1" dirty="0"/>
              <a:t>アニール処理（加熱処理）</a:t>
            </a:r>
            <a:endParaRPr kumimoji="1" lang="ja-JP" altLang="en-US" dirty="0"/>
          </a:p>
        </p:txBody>
      </p:sp>
      <p:sp>
        <p:nvSpPr>
          <p:cNvPr id="3" name="コンテンツ プレースホルダー 2">
            <a:extLst>
              <a:ext uri="{FF2B5EF4-FFF2-40B4-BE49-F238E27FC236}">
                <a16:creationId xmlns:a16="http://schemas.microsoft.com/office/drawing/2014/main" id="{520E5A3B-F3DB-01ED-2527-8796B8406EEC}"/>
              </a:ext>
            </a:extLst>
          </p:cNvPr>
          <p:cNvSpPr>
            <a:spLocks noGrp="1"/>
          </p:cNvSpPr>
          <p:nvPr>
            <p:ph idx="1"/>
          </p:nvPr>
        </p:nvSpPr>
        <p:spPr/>
        <p:txBody>
          <a:bodyPr/>
          <a:lstStyle/>
          <a:p>
            <a:r>
              <a:rPr kumimoji="1" lang="ja-JP" altLang="en-US" dirty="0"/>
              <a:t>目的：注入でできた欠陥を癒やし、</a:t>
            </a:r>
            <a:r>
              <a:rPr kumimoji="1" lang="en-US" altLang="ja-JP" dirty="0"/>
              <a:t>NV</a:t>
            </a:r>
            <a:r>
              <a:rPr kumimoji="1" lang="ja-JP" altLang="en-US" dirty="0"/>
              <a:t>を形成</a:t>
            </a:r>
            <a:endParaRPr kumimoji="1" lang="en-US" altLang="ja-JP" dirty="0"/>
          </a:p>
          <a:p>
            <a:r>
              <a:rPr kumimoji="1" lang="ja-JP" altLang="en-US" dirty="0"/>
              <a:t>温度：</a:t>
            </a:r>
            <a:r>
              <a:rPr kumimoji="1" lang="en-US" altLang="ja-JP" dirty="0"/>
              <a:t>800–1000°C</a:t>
            </a:r>
            <a:r>
              <a:rPr kumimoji="1" lang="ja-JP" altLang="en-US" dirty="0"/>
              <a:t>が一般的。</a:t>
            </a:r>
            <a:r>
              <a:rPr kumimoji="1" lang="en-US" altLang="ja-JP" dirty="0"/>
              <a:t>1000°C</a:t>
            </a:r>
            <a:r>
              <a:rPr kumimoji="1" lang="ja-JP" altLang="en-US" dirty="0"/>
              <a:t>前後で</a:t>
            </a:r>
            <a:r>
              <a:rPr kumimoji="1" lang="en-US" altLang="ja-JP" dirty="0"/>
              <a:t>NV</a:t>
            </a:r>
            <a:r>
              <a:rPr kumimoji="1" lang="ja-JP" altLang="en-US" dirty="0"/>
              <a:t>形成と欠陥除去のバランスが良い。</a:t>
            </a:r>
            <a:endParaRPr kumimoji="1" lang="en-US" altLang="ja-JP" dirty="0"/>
          </a:p>
          <a:p>
            <a:r>
              <a:rPr kumimoji="1" lang="ja-JP" altLang="en-US" dirty="0"/>
              <a:t>注意点：加熱により不安定な欠陥（</a:t>
            </a:r>
            <a:r>
              <a:rPr kumimoji="1" lang="en-US" altLang="ja-JP" dirty="0"/>
              <a:t>divacancy</a:t>
            </a:r>
            <a:r>
              <a:rPr kumimoji="1" lang="ja-JP" altLang="en-US" dirty="0"/>
              <a:t>等）が発生することがある。</a:t>
            </a:r>
          </a:p>
        </p:txBody>
      </p:sp>
    </p:spTree>
    <p:extLst>
      <p:ext uri="{BB962C8B-B14F-4D97-AF65-F5344CB8AC3E}">
        <p14:creationId xmlns:p14="http://schemas.microsoft.com/office/powerpoint/2010/main" val="1518967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51208C-5E33-87D2-233E-67757484C06C}"/>
              </a:ext>
            </a:extLst>
          </p:cNvPr>
          <p:cNvSpPr>
            <a:spLocks noGrp="1"/>
          </p:cNvSpPr>
          <p:nvPr>
            <p:ph type="title"/>
          </p:nvPr>
        </p:nvSpPr>
        <p:spPr/>
        <p:txBody>
          <a:bodyPr/>
          <a:lstStyle/>
          <a:p>
            <a:r>
              <a:rPr lang="en-US" altLang="ja-JP" dirty="0"/>
              <a:t>6. </a:t>
            </a:r>
            <a:r>
              <a:rPr lang="ja-JP" altLang="en-US" b="1" dirty="0"/>
              <a:t>高効率な</a:t>
            </a:r>
            <a:r>
              <a:rPr lang="en-US" altLang="ja-JP" b="1" dirty="0"/>
              <a:t>NV</a:t>
            </a:r>
            <a:r>
              <a:rPr lang="ja-JP" altLang="en-US" b="1" dirty="0"/>
              <a:t>生成への提案</a:t>
            </a:r>
            <a:endParaRPr kumimoji="1" lang="ja-JP" altLang="en-US" dirty="0"/>
          </a:p>
        </p:txBody>
      </p:sp>
      <p:sp>
        <p:nvSpPr>
          <p:cNvPr id="3" name="コンテンツ プレースホルダー 2">
            <a:extLst>
              <a:ext uri="{FF2B5EF4-FFF2-40B4-BE49-F238E27FC236}">
                <a16:creationId xmlns:a16="http://schemas.microsoft.com/office/drawing/2014/main" id="{2EBCF266-5767-1E8B-25D7-1ACAB9F8147C}"/>
              </a:ext>
            </a:extLst>
          </p:cNvPr>
          <p:cNvSpPr>
            <a:spLocks noGrp="1"/>
          </p:cNvSpPr>
          <p:nvPr>
            <p:ph idx="1"/>
          </p:nvPr>
        </p:nvSpPr>
        <p:spPr/>
        <p:txBody>
          <a:bodyPr/>
          <a:lstStyle/>
          <a:p>
            <a:r>
              <a:rPr kumimoji="1" lang="ja-JP" altLang="en-US" dirty="0"/>
              <a:t>低線量・低エネルギー注入で単一</a:t>
            </a:r>
            <a:r>
              <a:rPr kumimoji="1" lang="en-US" altLang="ja-JP" dirty="0"/>
              <a:t>NV</a:t>
            </a:r>
            <a:r>
              <a:rPr kumimoji="1" lang="ja-JP" altLang="en-US" dirty="0"/>
              <a:t>の形成。高温アニール（</a:t>
            </a:r>
            <a:r>
              <a:rPr kumimoji="1" lang="en-US" altLang="ja-JP" dirty="0"/>
              <a:t>~1000°C</a:t>
            </a:r>
            <a:r>
              <a:rPr kumimoji="1" lang="ja-JP" altLang="en-US" dirty="0"/>
              <a:t>）で欠陥除去と</a:t>
            </a:r>
            <a:r>
              <a:rPr kumimoji="1" lang="en-US" altLang="ja-JP" dirty="0"/>
              <a:t>NV⁻</a:t>
            </a:r>
            <a:r>
              <a:rPr kumimoji="1" lang="ja-JP" altLang="en-US" dirty="0"/>
              <a:t>安定化。</a:t>
            </a:r>
            <a:endParaRPr kumimoji="1" lang="en-US" altLang="ja-JP" dirty="0"/>
          </a:p>
          <a:p>
            <a:r>
              <a:rPr kumimoji="1" lang="ja-JP" altLang="en-US" dirty="0"/>
              <a:t>決定論的注入法：イオンを</a:t>
            </a:r>
            <a:r>
              <a:rPr kumimoji="1" lang="en-US" altLang="ja-JP" dirty="0"/>
              <a:t>1</a:t>
            </a:r>
            <a:r>
              <a:rPr kumimoji="1" lang="ja-JP" altLang="en-US" dirty="0"/>
              <a:t>つずつ正確に注入する技術。量子デバイス実装に不可欠。</a:t>
            </a:r>
          </a:p>
        </p:txBody>
      </p:sp>
    </p:spTree>
    <p:extLst>
      <p:ext uri="{BB962C8B-B14F-4D97-AF65-F5344CB8AC3E}">
        <p14:creationId xmlns:p14="http://schemas.microsoft.com/office/powerpoint/2010/main" val="849090009"/>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Yu Gothic"/>
        <a:ea typeface=""/>
        <a:cs typeface=""/>
      </a:majorFont>
      <a:minorFont>
        <a:latin typeface="Yu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otalTime>28</TotalTime>
  <Words>1013</Words>
  <Application>Microsoft Office PowerPoint</Application>
  <PresentationFormat>ワイド画面</PresentationFormat>
  <Paragraphs>97</Paragraphs>
  <Slides>13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13</vt:i4>
      </vt:variant>
    </vt:vector>
  </HeadingPairs>
  <TitlesOfParts>
    <vt:vector size="17" baseType="lpstr">
      <vt:lpstr>Yu Gothic</vt:lpstr>
      <vt:lpstr>Arial</vt:lpstr>
      <vt:lpstr>Grandview Display</vt:lpstr>
      <vt:lpstr>DashVTI</vt:lpstr>
      <vt:lpstr>An Overview on the Formation and Processing of Nitrogen-Vacancy Photonic Centers in Diamond by Ion Implantation ダイヤモンドにおける窒素-空孔光子センターの形成と加工についての概要 - イオン注入による</vt:lpstr>
      <vt:lpstr>【概要】</vt:lpstr>
      <vt:lpstr>自分の解釈では</vt:lpstr>
      <vt:lpstr>1. NVセンターの基本構造と性質</vt:lpstr>
      <vt:lpstr>2. 形成過程と熱力学的考察</vt:lpstr>
      <vt:lpstr>3.イオン注入による人工生成</vt:lpstr>
      <vt:lpstr>4. イオン注入に関わる課題</vt:lpstr>
      <vt:lpstr>5. アニール処理（加熱処理）</vt:lpstr>
      <vt:lpstr>6. 高効率なNV生成への提案</vt:lpstr>
      <vt:lpstr>【結論】</vt:lpstr>
      <vt:lpstr>補足</vt:lpstr>
      <vt:lpstr>PowerPoint プレゼンテーション</vt:lpstr>
      <vt:lpstr>比較表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224067731</dc:creator>
  <cp:lastModifiedBy>224067731</cp:lastModifiedBy>
  <cp:revision>1</cp:revision>
  <dcterms:created xsi:type="dcterms:W3CDTF">2025-05-29T02:20:37Z</dcterms:created>
  <dcterms:modified xsi:type="dcterms:W3CDTF">2025-05-29T02:49:53Z</dcterms:modified>
</cp:coreProperties>
</file>