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8288000" cy="10287000"/>
  <p:notesSz cx="6858000" cy="9144000"/>
  <p:embeddedFontLst>
    <p:embeddedFont>
      <p:font typeface="Arial Nova Bold" panose="020B0604020202020204" charset="0"/>
      <p:regular r:id="rId12"/>
    </p:embeddedFon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DM Sans" pitchFamily="2" charset="0"/>
      <p:regular r:id="rId17"/>
      <p:bold r:id="rId18"/>
      <p:italic r:id="rId19"/>
      <p:boldItalic r:id="rId20"/>
    </p:embeddedFont>
    <p:embeddedFont>
      <p:font typeface="DM Sans Bold" charset="0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1" d="100"/>
          <a:sy n="71" d="100"/>
        </p:scale>
        <p:origin x="71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11" Type="http://schemas.openxmlformats.org/officeDocument/2006/relationships/image" Target="../media/image18.svg"/><Relationship Id="rId5" Type="http://schemas.openxmlformats.org/officeDocument/2006/relationships/image" Target="../media/image12.sv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46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860564">
            <a:off x="-313322" y="7942804"/>
            <a:ext cx="3772032" cy="2630992"/>
          </a:xfrm>
          <a:custGeom>
            <a:avLst/>
            <a:gdLst/>
            <a:ahLst/>
            <a:cxnLst/>
            <a:rect l="l" t="t" r="r" b="b"/>
            <a:pathLst>
              <a:path w="3772032" h="2630992">
                <a:moveTo>
                  <a:pt x="0" y="0"/>
                </a:moveTo>
                <a:lnTo>
                  <a:pt x="3772031" y="0"/>
                </a:lnTo>
                <a:lnTo>
                  <a:pt x="3772031" y="2630992"/>
                </a:lnTo>
                <a:lnTo>
                  <a:pt x="0" y="26309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3" name="Freeform 3"/>
          <p:cNvSpPr/>
          <p:nvPr/>
        </p:nvSpPr>
        <p:spPr>
          <a:xfrm rot="6501269">
            <a:off x="14129627" y="-379246"/>
            <a:ext cx="4508247" cy="4114800"/>
          </a:xfrm>
          <a:custGeom>
            <a:avLst/>
            <a:gdLst/>
            <a:ahLst/>
            <a:cxnLst/>
            <a:rect l="l" t="t" r="r" b="b"/>
            <a:pathLst>
              <a:path w="4508247" h="4114800">
                <a:moveTo>
                  <a:pt x="0" y="0"/>
                </a:moveTo>
                <a:lnTo>
                  <a:pt x="4508247" y="0"/>
                </a:lnTo>
                <a:lnTo>
                  <a:pt x="450824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4" name="Freeform 4"/>
          <p:cNvSpPr/>
          <p:nvPr/>
        </p:nvSpPr>
        <p:spPr>
          <a:xfrm rot="-1361502">
            <a:off x="15343540" y="7314429"/>
            <a:ext cx="3357463" cy="3357463"/>
          </a:xfrm>
          <a:custGeom>
            <a:avLst/>
            <a:gdLst/>
            <a:ahLst/>
            <a:cxnLst/>
            <a:rect l="l" t="t" r="r" b="b"/>
            <a:pathLst>
              <a:path w="3357463" h="3357463">
                <a:moveTo>
                  <a:pt x="0" y="0"/>
                </a:moveTo>
                <a:lnTo>
                  <a:pt x="3357463" y="0"/>
                </a:lnTo>
                <a:lnTo>
                  <a:pt x="3357463" y="3357463"/>
                </a:lnTo>
                <a:lnTo>
                  <a:pt x="0" y="335746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5" name="Freeform 5"/>
          <p:cNvSpPr/>
          <p:nvPr/>
        </p:nvSpPr>
        <p:spPr>
          <a:xfrm rot="-1119033">
            <a:off x="-1065799" y="-151841"/>
            <a:ext cx="5276985" cy="2964706"/>
          </a:xfrm>
          <a:custGeom>
            <a:avLst/>
            <a:gdLst/>
            <a:ahLst/>
            <a:cxnLst/>
            <a:rect l="l" t="t" r="r" b="b"/>
            <a:pathLst>
              <a:path w="5276985" h="2964706">
                <a:moveTo>
                  <a:pt x="0" y="0"/>
                </a:moveTo>
                <a:lnTo>
                  <a:pt x="5276985" y="0"/>
                </a:lnTo>
                <a:lnTo>
                  <a:pt x="5276985" y="2964706"/>
                </a:lnTo>
                <a:lnTo>
                  <a:pt x="0" y="296470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6" name="TextBox 6"/>
          <p:cNvSpPr txBox="1"/>
          <p:nvPr/>
        </p:nvSpPr>
        <p:spPr>
          <a:xfrm>
            <a:off x="2971385" y="4048125"/>
            <a:ext cx="12345231" cy="2190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640"/>
              </a:lnSpc>
            </a:pPr>
            <a:r>
              <a:rPr lang="en-US" sz="7200" spc="107">
                <a:solidFill>
                  <a:srgbClr val="FFFFFF"/>
                </a:solidFill>
                <a:latin typeface="Arial Nova Bold"/>
              </a:rPr>
              <a:t>CALCULADORA CON </a:t>
            </a:r>
            <a:r>
              <a:rPr lang="en-US" sz="7200" spc="107">
                <a:solidFill>
                  <a:srgbClr val="57B1FA"/>
                </a:solidFill>
                <a:latin typeface="Arial Nova Bold"/>
              </a:rPr>
              <a:t>DOCKER </a:t>
            </a:r>
            <a:r>
              <a:rPr lang="en-US" sz="7200" spc="107">
                <a:solidFill>
                  <a:srgbClr val="FFFFFF"/>
                </a:solidFill>
                <a:latin typeface="Arial Nova Bold"/>
              </a:rPr>
              <a:t>Y </a:t>
            </a:r>
            <a:r>
              <a:rPr lang="en-US" sz="7200" spc="107">
                <a:solidFill>
                  <a:srgbClr val="57B1FA"/>
                </a:solidFill>
                <a:latin typeface="Arial Nova Bold"/>
              </a:rPr>
              <a:t>KUBERNETES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1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705167" y="1774658"/>
            <a:ext cx="16877667" cy="7667878"/>
          </a:xfrm>
          <a:custGeom>
            <a:avLst/>
            <a:gdLst/>
            <a:ahLst/>
            <a:cxnLst/>
            <a:rect l="l" t="t" r="r" b="b"/>
            <a:pathLst>
              <a:path w="16877667" h="7667878">
                <a:moveTo>
                  <a:pt x="0" y="0"/>
                </a:moveTo>
                <a:lnTo>
                  <a:pt x="16877666" y="0"/>
                </a:lnTo>
                <a:lnTo>
                  <a:pt x="16877666" y="7667879"/>
                </a:lnTo>
                <a:lnTo>
                  <a:pt x="0" y="766787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3" name="TextBox 3"/>
          <p:cNvSpPr txBox="1"/>
          <p:nvPr/>
        </p:nvSpPr>
        <p:spPr>
          <a:xfrm>
            <a:off x="778656" y="300038"/>
            <a:ext cx="9505868" cy="1095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640"/>
              </a:lnSpc>
            </a:pPr>
            <a:r>
              <a:rPr lang="en-US" sz="7200" spc="107">
                <a:solidFill>
                  <a:srgbClr val="FFFFFF"/>
                </a:solidFill>
                <a:latin typeface="Arial Nova Bold"/>
              </a:rPr>
              <a:t>DEPLOYMENT.YAML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7D9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761097" y="304800"/>
            <a:ext cx="7257015" cy="1447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400"/>
              </a:lnSpc>
            </a:pPr>
            <a:r>
              <a:rPr lang="en-US" sz="9500" spc="142">
                <a:solidFill>
                  <a:srgbClr val="FFFFFF"/>
                </a:solidFill>
                <a:latin typeface="Arial Nova Bold"/>
              </a:rPr>
              <a:t>OBJETIVOS</a:t>
            </a:r>
          </a:p>
        </p:txBody>
      </p:sp>
      <p:sp>
        <p:nvSpPr>
          <p:cNvPr id="3" name="Freeform 3"/>
          <p:cNvSpPr/>
          <p:nvPr/>
        </p:nvSpPr>
        <p:spPr>
          <a:xfrm>
            <a:off x="5307472" y="6315080"/>
            <a:ext cx="7673056" cy="7673056"/>
          </a:xfrm>
          <a:custGeom>
            <a:avLst/>
            <a:gdLst/>
            <a:ahLst/>
            <a:cxnLst/>
            <a:rect l="l" t="t" r="r" b="b"/>
            <a:pathLst>
              <a:path w="7673056" h="7673056">
                <a:moveTo>
                  <a:pt x="0" y="0"/>
                </a:moveTo>
                <a:lnTo>
                  <a:pt x="7673056" y="0"/>
                </a:lnTo>
                <a:lnTo>
                  <a:pt x="7673056" y="7673056"/>
                </a:lnTo>
                <a:lnTo>
                  <a:pt x="0" y="767305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4" name="Freeform 4"/>
          <p:cNvSpPr/>
          <p:nvPr/>
        </p:nvSpPr>
        <p:spPr>
          <a:xfrm>
            <a:off x="8024816" y="5143500"/>
            <a:ext cx="2238367" cy="2238367"/>
          </a:xfrm>
          <a:custGeom>
            <a:avLst/>
            <a:gdLst/>
            <a:ahLst/>
            <a:cxnLst/>
            <a:rect l="l" t="t" r="r" b="b"/>
            <a:pathLst>
              <a:path w="2238367" h="2238367">
                <a:moveTo>
                  <a:pt x="0" y="0"/>
                </a:moveTo>
                <a:lnTo>
                  <a:pt x="2238368" y="0"/>
                </a:lnTo>
                <a:lnTo>
                  <a:pt x="2238368" y="2238367"/>
                </a:lnTo>
                <a:lnTo>
                  <a:pt x="0" y="223836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5" name="Freeform 5"/>
          <p:cNvSpPr/>
          <p:nvPr/>
        </p:nvSpPr>
        <p:spPr>
          <a:xfrm>
            <a:off x="8663659" y="5714355"/>
            <a:ext cx="960682" cy="1052540"/>
          </a:xfrm>
          <a:custGeom>
            <a:avLst/>
            <a:gdLst/>
            <a:ahLst/>
            <a:cxnLst/>
            <a:rect l="l" t="t" r="r" b="b"/>
            <a:pathLst>
              <a:path w="960682" h="1052540">
                <a:moveTo>
                  <a:pt x="0" y="0"/>
                </a:moveTo>
                <a:lnTo>
                  <a:pt x="960682" y="0"/>
                </a:lnTo>
                <a:lnTo>
                  <a:pt x="960682" y="1052540"/>
                </a:lnTo>
                <a:lnTo>
                  <a:pt x="0" y="105254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6" name="Freeform 6"/>
          <p:cNvSpPr/>
          <p:nvPr/>
        </p:nvSpPr>
        <p:spPr>
          <a:xfrm>
            <a:off x="11539534" y="7019933"/>
            <a:ext cx="2238367" cy="2238367"/>
          </a:xfrm>
          <a:custGeom>
            <a:avLst/>
            <a:gdLst/>
            <a:ahLst/>
            <a:cxnLst/>
            <a:rect l="l" t="t" r="r" b="b"/>
            <a:pathLst>
              <a:path w="2238367" h="2238367">
                <a:moveTo>
                  <a:pt x="0" y="0"/>
                </a:moveTo>
                <a:lnTo>
                  <a:pt x="2238367" y="0"/>
                </a:lnTo>
                <a:lnTo>
                  <a:pt x="2238367" y="2238367"/>
                </a:lnTo>
                <a:lnTo>
                  <a:pt x="0" y="223836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7" name="Freeform 7"/>
          <p:cNvSpPr/>
          <p:nvPr/>
        </p:nvSpPr>
        <p:spPr>
          <a:xfrm>
            <a:off x="4510099" y="7019933"/>
            <a:ext cx="2238367" cy="2238367"/>
          </a:xfrm>
          <a:custGeom>
            <a:avLst/>
            <a:gdLst/>
            <a:ahLst/>
            <a:cxnLst/>
            <a:rect l="l" t="t" r="r" b="b"/>
            <a:pathLst>
              <a:path w="2238367" h="2238367">
                <a:moveTo>
                  <a:pt x="0" y="0"/>
                </a:moveTo>
                <a:lnTo>
                  <a:pt x="2238367" y="0"/>
                </a:lnTo>
                <a:lnTo>
                  <a:pt x="2238367" y="2238367"/>
                </a:lnTo>
                <a:lnTo>
                  <a:pt x="0" y="223836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8" name="Freeform 8"/>
          <p:cNvSpPr/>
          <p:nvPr/>
        </p:nvSpPr>
        <p:spPr>
          <a:xfrm>
            <a:off x="4994936" y="7533604"/>
            <a:ext cx="1268693" cy="1211025"/>
          </a:xfrm>
          <a:custGeom>
            <a:avLst/>
            <a:gdLst/>
            <a:ahLst/>
            <a:cxnLst/>
            <a:rect l="l" t="t" r="r" b="b"/>
            <a:pathLst>
              <a:path w="1268693" h="1211025">
                <a:moveTo>
                  <a:pt x="0" y="0"/>
                </a:moveTo>
                <a:lnTo>
                  <a:pt x="1268693" y="0"/>
                </a:lnTo>
                <a:lnTo>
                  <a:pt x="1268693" y="1211025"/>
                </a:lnTo>
                <a:lnTo>
                  <a:pt x="0" y="121102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9" name="Freeform 9"/>
          <p:cNvSpPr/>
          <p:nvPr/>
        </p:nvSpPr>
        <p:spPr>
          <a:xfrm>
            <a:off x="12106315" y="7578561"/>
            <a:ext cx="1104804" cy="1121111"/>
          </a:xfrm>
          <a:custGeom>
            <a:avLst/>
            <a:gdLst/>
            <a:ahLst/>
            <a:cxnLst/>
            <a:rect l="l" t="t" r="r" b="b"/>
            <a:pathLst>
              <a:path w="1104804" h="1121111">
                <a:moveTo>
                  <a:pt x="0" y="0"/>
                </a:moveTo>
                <a:lnTo>
                  <a:pt x="1104805" y="0"/>
                </a:lnTo>
                <a:lnTo>
                  <a:pt x="1104805" y="1121111"/>
                </a:lnTo>
                <a:lnTo>
                  <a:pt x="0" y="1121111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grpSp>
        <p:nvGrpSpPr>
          <p:cNvPr id="10" name="Group 10"/>
          <p:cNvGrpSpPr/>
          <p:nvPr/>
        </p:nvGrpSpPr>
        <p:grpSpPr>
          <a:xfrm>
            <a:off x="1028700" y="2411890"/>
            <a:ext cx="3474003" cy="647719"/>
            <a:chOff x="0" y="0"/>
            <a:chExt cx="914964" cy="170593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914964" cy="170593"/>
            </a:xfrm>
            <a:custGeom>
              <a:avLst/>
              <a:gdLst/>
              <a:ahLst/>
              <a:cxnLst/>
              <a:rect l="l" t="t" r="r" b="b"/>
              <a:pathLst>
                <a:path w="914964" h="170593">
                  <a:moveTo>
                    <a:pt x="0" y="0"/>
                  </a:moveTo>
                  <a:lnTo>
                    <a:pt x="914964" y="0"/>
                  </a:lnTo>
                  <a:lnTo>
                    <a:pt x="914964" y="170593"/>
                  </a:lnTo>
                  <a:lnTo>
                    <a:pt x="0" y="170593"/>
                  </a:lnTo>
                  <a:close/>
                </a:path>
              </a:pathLst>
            </a:custGeom>
            <a:solidFill>
              <a:srgbClr val="FFFBFB"/>
            </a:solidFill>
          </p:spPr>
          <p:txBody>
            <a:bodyPr/>
            <a:lstStyle/>
            <a:p>
              <a:endParaRPr lang="es-MX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57150"/>
              <a:ext cx="914964" cy="22774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4114"/>
                </a:lnSpc>
                <a:spcBef>
                  <a:spcPct val="0"/>
                </a:spcBef>
              </a:pPr>
              <a:r>
                <a:rPr lang="en-US" sz="2981" spc="29">
                  <a:solidFill>
                    <a:srgbClr val="000000"/>
                  </a:solidFill>
                  <a:latin typeface="DM Sans Bold"/>
                </a:rPr>
                <a:t>Objetivo 1</a:t>
              </a:r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1028700" y="3179571"/>
            <a:ext cx="3360904" cy="10208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774"/>
              </a:lnSpc>
              <a:spcBef>
                <a:spcPct val="0"/>
              </a:spcBef>
            </a:pPr>
            <a:r>
              <a:rPr lang="en-US" sz="2010" spc="197">
                <a:solidFill>
                  <a:srgbClr val="FFFFFF"/>
                </a:solidFill>
                <a:latin typeface="DM Sans"/>
              </a:rPr>
              <a:t>Desarrollar una aplicación tolerante a fallas</a:t>
            </a:r>
          </a:p>
        </p:txBody>
      </p:sp>
      <p:grpSp>
        <p:nvGrpSpPr>
          <p:cNvPr id="14" name="Group 14"/>
          <p:cNvGrpSpPr/>
          <p:nvPr/>
        </p:nvGrpSpPr>
        <p:grpSpPr>
          <a:xfrm>
            <a:off x="7406999" y="2411890"/>
            <a:ext cx="3474003" cy="647719"/>
            <a:chOff x="0" y="0"/>
            <a:chExt cx="914964" cy="170593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914964" cy="170593"/>
            </a:xfrm>
            <a:custGeom>
              <a:avLst/>
              <a:gdLst/>
              <a:ahLst/>
              <a:cxnLst/>
              <a:rect l="l" t="t" r="r" b="b"/>
              <a:pathLst>
                <a:path w="914964" h="170593">
                  <a:moveTo>
                    <a:pt x="0" y="0"/>
                  </a:moveTo>
                  <a:lnTo>
                    <a:pt x="914964" y="0"/>
                  </a:lnTo>
                  <a:lnTo>
                    <a:pt x="914964" y="170593"/>
                  </a:lnTo>
                  <a:lnTo>
                    <a:pt x="0" y="170593"/>
                  </a:lnTo>
                  <a:close/>
                </a:path>
              </a:pathLst>
            </a:custGeom>
            <a:solidFill>
              <a:srgbClr val="FFFBFB"/>
            </a:solidFill>
          </p:spPr>
          <p:txBody>
            <a:bodyPr/>
            <a:lstStyle/>
            <a:p>
              <a:endParaRPr lang="es-MX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914964" cy="22774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4114"/>
                </a:lnSpc>
                <a:spcBef>
                  <a:spcPct val="0"/>
                </a:spcBef>
              </a:pPr>
              <a:r>
                <a:rPr lang="en-US" sz="2981" spc="29">
                  <a:solidFill>
                    <a:srgbClr val="000000"/>
                  </a:solidFill>
                  <a:latin typeface="DM Sans Bold"/>
                </a:rPr>
                <a:t>Objetivo 2</a:t>
              </a:r>
            </a:p>
          </p:txBody>
        </p:sp>
      </p:grpSp>
      <p:sp>
        <p:nvSpPr>
          <p:cNvPr id="17" name="TextBox 17"/>
          <p:cNvSpPr txBox="1"/>
          <p:nvPr/>
        </p:nvSpPr>
        <p:spPr>
          <a:xfrm>
            <a:off x="7406999" y="3179571"/>
            <a:ext cx="3360904" cy="10208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774"/>
              </a:lnSpc>
              <a:spcBef>
                <a:spcPct val="0"/>
              </a:spcBef>
            </a:pPr>
            <a:r>
              <a:rPr lang="en-US" sz="2010" spc="197">
                <a:solidFill>
                  <a:srgbClr val="FFFFFF"/>
                </a:solidFill>
                <a:latin typeface="DM Sans"/>
              </a:rPr>
              <a:t>Utilizar Docker para crear un contenedor para la aplicación</a:t>
            </a:r>
          </a:p>
        </p:txBody>
      </p:sp>
      <p:grpSp>
        <p:nvGrpSpPr>
          <p:cNvPr id="18" name="Group 18"/>
          <p:cNvGrpSpPr/>
          <p:nvPr/>
        </p:nvGrpSpPr>
        <p:grpSpPr>
          <a:xfrm>
            <a:off x="13785297" y="2411890"/>
            <a:ext cx="3474003" cy="647719"/>
            <a:chOff x="0" y="0"/>
            <a:chExt cx="914964" cy="170593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914964" cy="170593"/>
            </a:xfrm>
            <a:custGeom>
              <a:avLst/>
              <a:gdLst/>
              <a:ahLst/>
              <a:cxnLst/>
              <a:rect l="l" t="t" r="r" b="b"/>
              <a:pathLst>
                <a:path w="914964" h="170593">
                  <a:moveTo>
                    <a:pt x="0" y="0"/>
                  </a:moveTo>
                  <a:lnTo>
                    <a:pt x="914964" y="0"/>
                  </a:lnTo>
                  <a:lnTo>
                    <a:pt x="914964" y="170593"/>
                  </a:lnTo>
                  <a:lnTo>
                    <a:pt x="0" y="170593"/>
                  </a:lnTo>
                  <a:close/>
                </a:path>
              </a:pathLst>
            </a:custGeom>
            <a:solidFill>
              <a:srgbClr val="FFFBFB"/>
            </a:solidFill>
          </p:spPr>
          <p:txBody>
            <a:bodyPr/>
            <a:lstStyle/>
            <a:p>
              <a:endParaRPr lang="es-MX"/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0" y="-57150"/>
              <a:ext cx="914964" cy="22774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4114"/>
                </a:lnSpc>
                <a:spcBef>
                  <a:spcPct val="0"/>
                </a:spcBef>
              </a:pPr>
              <a:r>
                <a:rPr lang="en-US" sz="2981" spc="29">
                  <a:solidFill>
                    <a:srgbClr val="000000"/>
                  </a:solidFill>
                  <a:latin typeface="DM Sans Bold"/>
                </a:rPr>
                <a:t>Objetivo 3</a:t>
              </a:r>
            </a:p>
          </p:txBody>
        </p:sp>
      </p:grpSp>
      <p:sp>
        <p:nvSpPr>
          <p:cNvPr id="21" name="TextBox 21"/>
          <p:cNvSpPr txBox="1"/>
          <p:nvPr/>
        </p:nvSpPr>
        <p:spPr>
          <a:xfrm>
            <a:off x="13785297" y="3179571"/>
            <a:ext cx="3360904" cy="10208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774"/>
              </a:lnSpc>
              <a:spcBef>
                <a:spcPct val="0"/>
              </a:spcBef>
            </a:pPr>
            <a:r>
              <a:rPr lang="en-US" sz="2010" spc="197">
                <a:solidFill>
                  <a:srgbClr val="FFFFFF"/>
                </a:solidFill>
                <a:latin typeface="DM Sans"/>
              </a:rPr>
              <a:t>Utilizar Kubernetes para administrar los contenedores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46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521522" y="4360491"/>
            <a:ext cx="2554514" cy="2554514"/>
          </a:xfrm>
          <a:custGeom>
            <a:avLst/>
            <a:gdLst/>
            <a:ahLst/>
            <a:cxnLst/>
            <a:rect l="l" t="t" r="r" b="b"/>
            <a:pathLst>
              <a:path w="2554514" h="2554514">
                <a:moveTo>
                  <a:pt x="0" y="0"/>
                </a:moveTo>
                <a:lnTo>
                  <a:pt x="2554514" y="0"/>
                </a:lnTo>
                <a:lnTo>
                  <a:pt x="2554514" y="2554514"/>
                </a:lnTo>
                <a:lnTo>
                  <a:pt x="0" y="255451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3" name="Freeform 3"/>
          <p:cNvSpPr/>
          <p:nvPr/>
        </p:nvSpPr>
        <p:spPr>
          <a:xfrm>
            <a:off x="4276625" y="4360491"/>
            <a:ext cx="3663111" cy="2240603"/>
          </a:xfrm>
          <a:custGeom>
            <a:avLst/>
            <a:gdLst/>
            <a:ahLst/>
            <a:cxnLst/>
            <a:rect l="l" t="t" r="r" b="b"/>
            <a:pathLst>
              <a:path w="3663111" h="2240603">
                <a:moveTo>
                  <a:pt x="0" y="0"/>
                </a:moveTo>
                <a:lnTo>
                  <a:pt x="3663111" y="0"/>
                </a:lnTo>
                <a:lnTo>
                  <a:pt x="3663111" y="2240603"/>
                </a:lnTo>
                <a:lnTo>
                  <a:pt x="0" y="224060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4" name="Freeform 4"/>
          <p:cNvSpPr/>
          <p:nvPr/>
        </p:nvSpPr>
        <p:spPr>
          <a:xfrm>
            <a:off x="8606486" y="4483624"/>
            <a:ext cx="4103554" cy="2308249"/>
          </a:xfrm>
          <a:custGeom>
            <a:avLst/>
            <a:gdLst/>
            <a:ahLst/>
            <a:cxnLst/>
            <a:rect l="l" t="t" r="r" b="b"/>
            <a:pathLst>
              <a:path w="4103554" h="2308249">
                <a:moveTo>
                  <a:pt x="0" y="0"/>
                </a:moveTo>
                <a:lnTo>
                  <a:pt x="4103553" y="0"/>
                </a:lnTo>
                <a:lnTo>
                  <a:pt x="4103553" y="2308249"/>
                </a:lnTo>
                <a:lnTo>
                  <a:pt x="0" y="230824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5" name="Freeform 5"/>
          <p:cNvSpPr/>
          <p:nvPr/>
        </p:nvSpPr>
        <p:spPr>
          <a:xfrm>
            <a:off x="13376789" y="4545168"/>
            <a:ext cx="4293787" cy="2185160"/>
          </a:xfrm>
          <a:custGeom>
            <a:avLst/>
            <a:gdLst/>
            <a:ahLst/>
            <a:cxnLst/>
            <a:rect l="l" t="t" r="r" b="b"/>
            <a:pathLst>
              <a:path w="4293787" h="2185160">
                <a:moveTo>
                  <a:pt x="0" y="0"/>
                </a:moveTo>
                <a:lnTo>
                  <a:pt x="4293787" y="0"/>
                </a:lnTo>
                <a:lnTo>
                  <a:pt x="4293787" y="2185160"/>
                </a:lnTo>
                <a:lnTo>
                  <a:pt x="0" y="218516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6" name="Freeform 6"/>
          <p:cNvSpPr/>
          <p:nvPr/>
        </p:nvSpPr>
        <p:spPr>
          <a:xfrm rot="-476610">
            <a:off x="1892418" y="2511305"/>
            <a:ext cx="4122124" cy="1641355"/>
          </a:xfrm>
          <a:custGeom>
            <a:avLst/>
            <a:gdLst/>
            <a:ahLst/>
            <a:cxnLst/>
            <a:rect l="l" t="t" r="r" b="b"/>
            <a:pathLst>
              <a:path w="4122124" h="1641355">
                <a:moveTo>
                  <a:pt x="0" y="0"/>
                </a:moveTo>
                <a:lnTo>
                  <a:pt x="4122124" y="0"/>
                </a:lnTo>
                <a:lnTo>
                  <a:pt x="4122124" y="1641355"/>
                </a:lnTo>
                <a:lnTo>
                  <a:pt x="0" y="164135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7" name="TextBox 7"/>
          <p:cNvSpPr txBox="1"/>
          <p:nvPr/>
        </p:nvSpPr>
        <p:spPr>
          <a:xfrm>
            <a:off x="600146" y="345383"/>
            <a:ext cx="13372355" cy="1095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640"/>
              </a:lnSpc>
            </a:pPr>
            <a:r>
              <a:rPr lang="en-US" sz="7200" spc="107">
                <a:solidFill>
                  <a:srgbClr val="FFFFFF"/>
                </a:solidFill>
                <a:latin typeface="Arial Nova Bold"/>
              </a:rPr>
              <a:t>TECNOLOGÍAS USADAS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78624" y="7081102"/>
            <a:ext cx="3655176" cy="48577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840"/>
              </a:lnSpc>
              <a:spcBef>
                <a:spcPct val="0"/>
              </a:spcBef>
            </a:pPr>
            <a:r>
              <a:rPr lang="en-US" sz="3200" spc="48" dirty="0">
                <a:solidFill>
                  <a:srgbClr val="FFFFFF"/>
                </a:solidFill>
                <a:latin typeface="Arial Nova Bold"/>
              </a:rPr>
              <a:t>FUNCIONALIDAD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5054998" y="7081102"/>
            <a:ext cx="2184002" cy="48577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840"/>
              </a:lnSpc>
              <a:spcBef>
                <a:spcPct val="0"/>
              </a:spcBef>
            </a:pPr>
            <a:r>
              <a:rPr lang="en-US" sz="3200" spc="48" dirty="0">
                <a:solidFill>
                  <a:srgbClr val="FFFFFF"/>
                </a:solidFill>
                <a:latin typeface="Arial Nova Bold"/>
              </a:rPr>
              <a:t>SERVIDOR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8953510" y="7081102"/>
            <a:ext cx="3543289" cy="48577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840"/>
              </a:lnSpc>
              <a:spcBef>
                <a:spcPct val="0"/>
              </a:spcBef>
            </a:pPr>
            <a:r>
              <a:rPr lang="en-US" sz="3200" spc="48" dirty="0">
                <a:solidFill>
                  <a:srgbClr val="FFFFFF"/>
                </a:solidFill>
                <a:latin typeface="Arial Nova Bold"/>
              </a:rPr>
              <a:t>CONTENEDORES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2837990" y="7081102"/>
            <a:ext cx="5371386" cy="971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40"/>
              </a:lnSpc>
              <a:spcBef>
                <a:spcPct val="0"/>
              </a:spcBef>
            </a:pPr>
            <a:r>
              <a:rPr lang="en-US" sz="3200" spc="48" dirty="0">
                <a:solidFill>
                  <a:srgbClr val="FFFFFF"/>
                </a:solidFill>
                <a:latin typeface="Arial Nova Bold"/>
              </a:rPr>
              <a:t>ORQUESTADOR DE CONTENEDORES</a:t>
            </a:r>
          </a:p>
        </p:txBody>
      </p:sp>
      <p:sp>
        <p:nvSpPr>
          <p:cNvPr id="12" name="Freeform 12"/>
          <p:cNvSpPr/>
          <p:nvPr/>
        </p:nvSpPr>
        <p:spPr>
          <a:xfrm rot="-476610">
            <a:off x="6545424" y="2626856"/>
            <a:ext cx="4122124" cy="1641355"/>
          </a:xfrm>
          <a:custGeom>
            <a:avLst/>
            <a:gdLst/>
            <a:ahLst/>
            <a:cxnLst/>
            <a:rect l="l" t="t" r="r" b="b"/>
            <a:pathLst>
              <a:path w="4122124" h="1641355">
                <a:moveTo>
                  <a:pt x="0" y="0"/>
                </a:moveTo>
                <a:lnTo>
                  <a:pt x="4122124" y="0"/>
                </a:lnTo>
                <a:lnTo>
                  <a:pt x="4122124" y="1641355"/>
                </a:lnTo>
                <a:lnTo>
                  <a:pt x="0" y="164135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13" name="Freeform 13"/>
          <p:cNvSpPr/>
          <p:nvPr/>
        </p:nvSpPr>
        <p:spPr>
          <a:xfrm rot="-476610">
            <a:off x="11315727" y="2626856"/>
            <a:ext cx="4122124" cy="1641355"/>
          </a:xfrm>
          <a:custGeom>
            <a:avLst/>
            <a:gdLst/>
            <a:ahLst/>
            <a:cxnLst/>
            <a:rect l="l" t="t" r="r" b="b"/>
            <a:pathLst>
              <a:path w="4122124" h="1641355">
                <a:moveTo>
                  <a:pt x="0" y="0"/>
                </a:moveTo>
                <a:lnTo>
                  <a:pt x="4122124" y="0"/>
                </a:lnTo>
                <a:lnTo>
                  <a:pt x="4122124" y="1641355"/>
                </a:lnTo>
                <a:lnTo>
                  <a:pt x="0" y="164135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196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6447806" y="4414838"/>
            <a:ext cx="5392389" cy="1457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1519"/>
              </a:lnSpc>
            </a:pPr>
            <a:r>
              <a:rPr lang="en-US" sz="9600" spc="144">
                <a:solidFill>
                  <a:srgbClr val="FFFFFF"/>
                </a:solidFill>
                <a:latin typeface="Arial Nova Bold"/>
              </a:rPr>
              <a:t>NODE.JS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196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719924" y="1725192"/>
            <a:ext cx="16848152" cy="7817542"/>
          </a:xfrm>
          <a:custGeom>
            <a:avLst/>
            <a:gdLst/>
            <a:ahLst/>
            <a:cxnLst/>
            <a:rect l="l" t="t" r="r" b="b"/>
            <a:pathLst>
              <a:path w="16848152" h="7817542">
                <a:moveTo>
                  <a:pt x="0" y="0"/>
                </a:moveTo>
                <a:lnTo>
                  <a:pt x="16848152" y="0"/>
                </a:lnTo>
                <a:lnTo>
                  <a:pt x="16848152" y="7817542"/>
                </a:lnTo>
                <a:lnTo>
                  <a:pt x="0" y="781754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3" name="TextBox 3"/>
          <p:cNvSpPr txBox="1"/>
          <p:nvPr/>
        </p:nvSpPr>
        <p:spPr>
          <a:xfrm>
            <a:off x="719924" y="481012"/>
            <a:ext cx="13372355" cy="1095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640"/>
              </a:lnSpc>
            </a:pPr>
            <a:r>
              <a:rPr lang="en-US" sz="7200" spc="107">
                <a:solidFill>
                  <a:srgbClr val="FFFFFF"/>
                </a:solidFill>
                <a:latin typeface="Arial Nova Bold"/>
              </a:rPr>
              <a:t>NODE.JS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7B1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6447806" y="4414838"/>
            <a:ext cx="5392389" cy="1457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1519"/>
              </a:lnSpc>
            </a:pPr>
            <a:r>
              <a:rPr lang="en-US" sz="9600" spc="144">
                <a:solidFill>
                  <a:srgbClr val="FFFFFF"/>
                </a:solidFill>
                <a:latin typeface="Arial Nova Bold"/>
              </a:rPr>
              <a:t>DOCKER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7B1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928522" y="1600837"/>
            <a:ext cx="12430956" cy="8256031"/>
          </a:xfrm>
          <a:custGeom>
            <a:avLst/>
            <a:gdLst/>
            <a:ahLst/>
            <a:cxnLst/>
            <a:rect l="l" t="t" r="r" b="b"/>
            <a:pathLst>
              <a:path w="12430956" h="8256031">
                <a:moveTo>
                  <a:pt x="0" y="0"/>
                </a:moveTo>
                <a:lnTo>
                  <a:pt x="12430956" y="0"/>
                </a:lnTo>
                <a:lnTo>
                  <a:pt x="12430956" y="8256031"/>
                </a:lnTo>
                <a:lnTo>
                  <a:pt x="0" y="825603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3" name="TextBox 3"/>
          <p:cNvSpPr txBox="1"/>
          <p:nvPr/>
        </p:nvSpPr>
        <p:spPr>
          <a:xfrm>
            <a:off x="1028700" y="300038"/>
            <a:ext cx="9727095" cy="1095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640"/>
              </a:lnSpc>
            </a:pPr>
            <a:r>
              <a:rPr lang="en-US" sz="7200" spc="107">
                <a:solidFill>
                  <a:srgbClr val="FFFFFF"/>
                </a:solidFill>
                <a:latin typeface="Arial Nova Bold"/>
              </a:rPr>
              <a:t>DOCKERFILE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7B1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778656" y="3117344"/>
            <a:ext cx="16730687" cy="4052312"/>
          </a:xfrm>
          <a:custGeom>
            <a:avLst/>
            <a:gdLst/>
            <a:ahLst/>
            <a:cxnLst/>
            <a:rect l="l" t="t" r="r" b="b"/>
            <a:pathLst>
              <a:path w="16730687" h="4052312">
                <a:moveTo>
                  <a:pt x="0" y="0"/>
                </a:moveTo>
                <a:lnTo>
                  <a:pt x="16730688" y="0"/>
                </a:lnTo>
                <a:lnTo>
                  <a:pt x="16730688" y="4052312"/>
                </a:lnTo>
                <a:lnTo>
                  <a:pt x="0" y="405231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3" name="TextBox 3"/>
          <p:cNvSpPr txBox="1"/>
          <p:nvPr/>
        </p:nvSpPr>
        <p:spPr>
          <a:xfrm>
            <a:off x="778656" y="300038"/>
            <a:ext cx="9205632" cy="1095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640"/>
              </a:lnSpc>
            </a:pPr>
            <a:r>
              <a:rPr lang="en-US" sz="7200" spc="107">
                <a:solidFill>
                  <a:srgbClr val="FFFFFF"/>
                </a:solidFill>
                <a:latin typeface="Arial Nova Bold"/>
              </a:rPr>
              <a:t>DOCKER-COMPOSE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1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851812" y="4414838"/>
            <a:ext cx="8584375" cy="1457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1519"/>
              </a:lnSpc>
            </a:pPr>
            <a:r>
              <a:rPr lang="en-US" sz="9600" spc="144">
                <a:solidFill>
                  <a:srgbClr val="FFFFFF"/>
                </a:solidFill>
                <a:latin typeface="Arial Nova Bold"/>
              </a:rPr>
              <a:t>KUBERNETES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54</Words>
  <Application>Microsoft Office PowerPoint</Application>
  <PresentationFormat>Personalizado</PresentationFormat>
  <Paragraphs>20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6" baseType="lpstr">
      <vt:lpstr>Arial Nova Bold</vt:lpstr>
      <vt:lpstr>DM Sans Bold</vt:lpstr>
      <vt:lpstr>DM Sans</vt:lpstr>
      <vt:lpstr>Calibri</vt:lpstr>
      <vt:lpstr>Arial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calculadora con docker y kubernetes</dc:title>
  <cp:lastModifiedBy>Kevin Gonzalez</cp:lastModifiedBy>
  <cp:revision>2</cp:revision>
  <dcterms:created xsi:type="dcterms:W3CDTF">2006-08-16T00:00:00Z</dcterms:created>
  <dcterms:modified xsi:type="dcterms:W3CDTF">2023-12-04T02:40:38Z</dcterms:modified>
  <dc:identifier>DAF19_kQYqo</dc:identifier>
</cp:coreProperties>
</file>