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896EE-D79D-3CC8-B1B6-96B4F161F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6CEFEE-07A9-85AE-C6D1-752D3D9C4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26124A-6ADD-6325-C79A-FCB33AD7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B6D5-9598-47B4-BA56-D5D4D73A1AAB}" type="datetimeFigureOut">
              <a:rPr lang="pt-PT" smtClean="0"/>
              <a:t>17/10/2023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F2C1CD8-D1BD-F150-FEDF-8FE0EE06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47A649-53C9-0C6C-BB4D-DA8CE97D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361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6BF9B-E1D6-990B-8A3B-4D9A7276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4FC840E-F4C1-B48B-0B00-87BAD1690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4183F2-9264-31CF-A7DB-222A4465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B6D5-9598-47B4-BA56-D5D4D73A1AAB}" type="datetimeFigureOut">
              <a:rPr lang="pt-PT" smtClean="0"/>
              <a:t>17/10/2023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0E5902-27B4-DC1F-83FA-7E0D033F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8411E71-13E7-FFDB-65F3-ED1169DF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758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F2164A-98E9-AFDE-7675-B68820FF7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85F7228-FDA2-CD9A-84AA-37B882E44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91FBBF6-DA8D-7805-7972-423ADE11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B6D5-9598-47B4-BA56-D5D4D73A1AAB}" type="datetimeFigureOut">
              <a:rPr lang="pt-PT" smtClean="0"/>
              <a:t>17/10/2023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8F69B89-CB9D-E38D-48E1-29065C29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06B5C4-57DF-3E36-F1DF-9A585D6D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204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0F53B-AE96-9B50-CA44-76D5C766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CB8374-353B-76F6-2DF9-CA1BFF2C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15573E7-7F89-D14A-FCC5-413C1A07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B6D5-9598-47B4-BA56-D5D4D73A1AAB}" type="datetimeFigureOut">
              <a:rPr lang="pt-PT" smtClean="0"/>
              <a:t>17/10/2023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6AAC1DC-5A67-9045-0415-C92B63EE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CFA1A6-A199-EA00-8D5D-19444F42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15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34F81-26C8-724D-F044-0F04D67E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937A971-D6F7-F6CE-9EA0-36A7F6E2F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3253572-1923-4AFA-715A-18BC7D07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B6D5-9598-47B4-BA56-D5D4D73A1AAB}" type="datetimeFigureOut">
              <a:rPr lang="pt-PT" smtClean="0"/>
              <a:t>17/10/2023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8776523-3202-5B33-E112-4744AE02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6C0CFC-EE52-F1D7-D453-A8B20EEA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87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B14B-EEFA-9E4A-7C5D-34E6D6C0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44EE46-EBC0-A485-712E-A2CB418E7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5A660AF-61B1-27A1-F040-541C0F56C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BC906B6-FF1C-5A72-83AC-B3C94815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B6D5-9598-47B4-BA56-D5D4D73A1AAB}" type="datetimeFigureOut">
              <a:rPr lang="pt-PT" smtClean="0"/>
              <a:t>17/10/2023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910CB5-D23D-992E-6313-1047DF27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40930C8-3765-1827-B66F-5951E942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387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3FF3D-DD0E-83B1-2603-AAAA3E77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A2B1E79-E8FD-BB7D-C6D3-4034FA17B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6AAC911-11B9-CBC5-B956-ED1E810D4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879E2B4-C33D-73C6-5861-56A5E9725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4864BB8-825B-BFE3-A75A-66B60E641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668001B-D949-66FF-6F00-62439D2D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B6D5-9598-47B4-BA56-D5D4D73A1AAB}" type="datetimeFigureOut">
              <a:rPr lang="pt-PT" smtClean="0"/>
              <a:t>17/10/2023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3EDDE37-C447-99B4-6E84-C5C2D997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2870B42-53E6-FD33-3ECF-084C0493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54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2070F-00AE-9DC5-0263-561F84D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FE89D27-5647-9405-80E3-9B54393E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B6D5-9598-47B4-BA56-D5D4D73A1AAB}" type="datetimeFigureOut">
              <a:rPr lang="pt-PT" smtClean="0"/>
              <a:t>17/10/2023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18E99C3-5FEC-064F-4A3A-0716C672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0813144-3846-7273-BCBE-065C4AB4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7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F704313-4E1F-DD02-0F52-11354356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B6D5-9598-47B4-BA56-D5D4D73A1AAB}" type="datetimeFigureOut">
              <a:rPr lang="pt-PT" smtClean="0"/>
              <a:t>17/10/2023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DF639C9-66F7-269D-BC39-AE6B9B71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37803B7-1F8C-9B3F-095C-75E564B6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51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C24BB-0A34-7322-5F3F-8C4B0887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03EBBA-3ED4-089C-911A-63688067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A07C19F-FAE2-9C0A-81D4-1F896498A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D039D36-D8D9-D94C-1323-24287AC8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B6D5-9598-47B4-BA56-D5D4D73A1AAB}" type="datetimeFigureOut">
              <a:rPr lang="pt-PT" smtClean="0"/>
              <a:t>17/10/2023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2727142-9905-1A65-8F98-7C16B334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374127E-CE7A-056D-FA60-E17A0FFC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547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4D987-E06A-F706-98C1-FBBAAAD8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78D8574-2583-AF08-BD9B-6FC348AC8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66A5057-CA90-BCCC-2423-E54936319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9BCA557-8AEC-C599-F4CE-9E0EE76C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B6D5-9598-47B4-BA56-D5D4D73A1AAB}" type="datetimeFigureOut">
              <a:rPr lang="pt-PT" smtClean="0"/>
              <a:t>17/10/2023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02EEE3C-2959-1578-D74A-188421B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EBC4BEF-7ED4-59B7-B84E-E198CA60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839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07154D1-8B13-7BAC-EC4B-0DCA2ECA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2817FE7-C7A6-340A-2A39-83365FBC2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CD95E9-0224-1E2C-8142-E2D6FFAC4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5B6D5-9598-47B4-BA56-D5D4D73A1AAB}" type="datetimeFigureOut">
              <a:rPr lang="pt-PT" smtClean="0"/>
              <a:t>17/10/2023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DCEC8C-6CEB-F48D-924E-F7798EAE3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9CFF63-8D02-7000-C2AD-6FD23BD0D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109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AAB50-5C55-8C27-B283-CEC675B9D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385" y="802056"/>
            <a:ext cx="11794095" cy="2387600"/>
          </a:xfrm>
        </p:spPr>
        <p:txBody>
          <a:bodyPr>
            <a:normAutofit/>
          </a:bodyPr>
          <a:lstStyle/>
          <a:p>
            <a:r>
              <a:rPr lang="pt-PT" b="1" dirty="0"/>
              <a:t>Dinâmica de espécies em </a:t>
            </a:r>
            <a:r>
              <a:rPr lang="pt-PT" b="1" dirty="0" err="1"/>
              <a:t>competicão</a:t>
            </a:r>
            <a:r>
              <a:rPr lang="pt-PT" b="1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C2D2D4-DECF-FC51-58E4-E385BB89E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3590872"/>
            <a:ext cx="9144000" cy="1655762"/>
          </a:xfrm>
        </p:spPr>
        <p:txBody>
          <a:bodyPr>
            <a:normAutofit/>
          </a:bodyPr>
          <a:lstStyle/>
          <a:p>
            <a:r>
              <a:rPr lang="pt-PT" sz="2000" dirty="0"/>
              <a:t>Matemática das Coisas </a:t>
            </a:r>
          </a:p>
          <a:p>
            <a:r>
              <a:rPr lang="pt-PT" sz="2000" dirty="0"/>
              <a:t>Projeto 1B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49D5BD9-343C-75D0-1CAE-26A519AD5CFD}"/>
              </a:ext>
            </a:extLst>
          </p:cNvPr>
          <p:cNvSpPr txBox="1"/>
          <p:nvPr/>
        </p:nvSpPr>
        <p:spPr>
          <a:xfrm>
            <a:off x="139960" y="4719974"/>
            <a:ext cx="561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Grupo 7: </a:t>
            </a:r>
          </a:p>
          <a:p>
            <a:r>
              <a:rPr lang="pt-PT" dirty="0"/>
              <a:t>Bruno Lopes Magalhães,A101781 </a:t>
            </a:r>
          </a:p>
          <a:p>
            <a:r>
              <a:rPr lang="pt-PT" dirty="0"/>
              <a:t>Fernando João Santos Mendes, A101263 </a:t>
            </a:r>
          </a:p>
          <a:p>
            <a:r>
              <a:rPr lang="pt-PT" dirty="0"/>
              <a:t>João Afonso Carneiro Araújo e Silva, A101278 </a:t>
            </a:r>
          </a:p>
          <a:p>
            <a:r>
              <a:rPr lang="pt-PT" dirty="0" err="1"/>
              <a:t>Junlin</a:t>
            </a:r>
            <a:r>
              <a:rPr lang="pt-PT" dirty="0"/>
              <a:t> </a:t>
            </a:r>
            <a:r>
              <a:rPr lang="pt-PT" dirty="0" err="1"/>
              <a:t>Lu</a:t>
            </a:r>
            <a:r>
              <a:rPr lang="pt-PT" dirty="0"/>
              <a:t>, A101270 </a:t>
            </a:r>
          </a:p>
          <a:p>
            <a:r>
              <a:rPr lang="pt-PT" dirty="0"/>
              <a:t>Pedro Miguel Ferreira Bártolo,A92324</a:t>
            </a:r>
          </a:p>
          <a:p>
            <a:r>
              <a:rPr lang="pt-PT" dirty="0"/>
              <a:t> Tiago Miguel Coutinho Mendes Ferreira da Silva,A101780</a:t>
            </a:r>
          </a:p>
        </p:txBody>
      </p:sp>
    </p:spTree>
    <p:extLst>
      <p:ext uri="{BB962C8B-B14F-4D97-AF65-F5344CB8AC3E}">
        <p14:creationId xmlns:p14="http://schemas.microsoft.com/office/powerpoint/2010/main" val="19515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D2257-49E3-A386-8479-8DF46112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F77150B0-793E-90CB-B981-221FDCF45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1773" y="3443626"/>
            <a:ext cx="3817951" cy="3322608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0A3980-6313-6633-BEF0-8CEB6E5DF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95" y="2464344"/>
            <a:ext cx="7804578" cy="37201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B502507-883F-2182-8B41-8F8B405AE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730" y="91766"/>
            <a:ext cx="3208298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7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7F536-D9A5-8ABB-186C-7CADF555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F396971A-324E-D5F7-44EB-C79764F48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7881" y="169539"/>
            <a:ext cx="3215919" cy="2865368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396D493-7C71-8C77-A5EA-442C48AD7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20" y="1722801"/>
            <a:ext cx="6157525" cy="346487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FEBF591-145D-B945-A746-A41AD32B9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036" y="3429000"/>
            <a:ext cx="3337849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6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50B3D-CFF6-13BA-9BC9-A1982145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4BD215-A7BE-6DCF-8ECB-4B281406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Primeiramente iremos apresentar as equações do modelo</a:t>
            </a:r>
          </a:p>
          <a:p>
            <a:r>
              <a:rPr lang="pt-PT" altLang="zh-CN" dirty="0"/>
              <a:t>Em seguida, iremos analisar como é que uma população evolui sozinha e como é que duas populações evoluem quando interagem entre si em competição.</a:t>
            </a:r>
          </a:p>
          <a:p>
            <a:r>
              <a:rPr lang="pt-PT" dirty="0"/>
              <a:t>Vamos ver como podemos prever estas situações</a:t>
            </a:r>
          </a:p>
          <a:p>
            <a:pPr lvl="1"/>
            <a:r>
              <a:rPr lang="pt-PT" dirty="0"/>
              <a:t>Mas como?</a:t>
            </a:r>
          </a:p>
          <a:p>
            <a:pPr lvl="2"/>
            <a:r>
              <a:rPr lang="pt-PT" dirty="0"/>
              <a:t>Fazendo uma analise qualitativa da solução</a:t>
            </a:r>
          </a:p>
          <a:p>
            <a:pPr lvl="2"/>
            <a:r>
              <a:rPr lang="pt-PT" dirty="0"/>
              <a:t>Determinado os pontos de equilíbrio e pontes de estabilidade</a:t>
            </a:r>
          </a:p>
        </p:txBody>
      </p:sp>
    </p:spTree>
    <p:extLst>
      <p:ext uri="{BB962C8B-B14F-4D97-AF65-F5344CB8AC3E}">
        <p14:creationId xmlns:p14="http://schemas.microsoft.com/office/powerpoint/2010/main" val="214939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9E569-B0FB-40C5-F2C2-AF06AF97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E07B699-0D20-5835-38A4-B07632AD3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375" y="1027906"/>
            <a:ext cx="9261348" cy="3908112"/>
          </a:xfrm>
        </p:spPr>
      </p:pic>
    </p:spTree>
    <p:extLst>
      <p:ext uri="{BB962C8B-B14F-4D97-AF65-F5344CB8AC3E}">
        <p14:creationId xmlns:p14="http://schemas.microsoft.com/office/powerpoint/2010/main" val="273882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1194200-3DC6-BF08-36E7-C77734B1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9" y="381006"/>
            <a:ext cx="5982218" cy="382557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F437FC-60CC-F4C1-6757-F84F92C21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92" y="396061"/>
            <a:ext cx="5646909" cy="336833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EB9E3CF-110F-48FE-2439-67E20C860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827" y="3898667"/>
            <a:ext cx="3851437" cy="248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4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C7640-E460-F06B-78A0-79164B49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9B6E9D-A3F4-C7EA-F97C-A6E32AC16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A052AD-47C8-CA71-2D80-DE4346B6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34" y="-46653"/>
            <a:ext cx="9547123" cy="615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4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345D6-B838-A0C5-81EF-F0679D63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77B0907-A9FF-A2B8-8AA9-C2C51BD8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324701"/>
            <a:ext cx="8249264" cy="6168174"/>
          </a:xfrm>
        </p:spPr>
      </p:pic>
    </p:spTree>
    <p:extLst>
      <p:ext uri="{BB962C8B-B14F-4D97-AF65-F5344CB8AC3E}">
        <p14:creationId xmlns:p14="http://schemas.microsoft.com/office/powerpoint/2010/main" val="166532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FB38E-D5A3-7D6C-2DC9-642E55D5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CB09D6A-E264-5F3E-C828-CEFADEF15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613" y="758415"/>
            <a:ext cx="9255979" cy="5167921"/>
          </a:xfrm>
        </p:spPr>
      </p:pic>
    </p:spTree>
    <p:extLst>
      <p:ext uri="{BB962C8B-B14F-4D97-AF65-F5344CB8AC3E}">
        <p14:creationId xmlns:p14="http://schemas.microsoft.com/office/powerpoint/2010/main" val="179736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52E2A-EAC6-4FDE-6D97-402C9C26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39AF1DC-33AA-E8C3-6428-F56DC34F5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53" y="1476976"/>
            <a:ext cx="7864522" cy="331678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BB6F6D-D2E0-36CF-877D-ADB077406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60" y="0"/>
            <a:ext cx="3350825" cy="27465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DD55547-7C43-FE8B-F57C-BA24971AD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177" y="2948314"/>
            <a:ext cx="4097594" cy="36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6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E9669-73CC-491A-9DC5-0D710736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0F0B426-9F57-DD01-28EE-2D0A23E5F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401" y="2244465"/>
            <a:ext cx="6017342" cy="297205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366A6CE-F71C-64B2-8A2C-29F060837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614" y="0"/>
            <a:ext cx="3977985" cy="30337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AEE521C-E5A7-9BBE-659B-7F2C0C23D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967" y="3033768"/>
            <a:ext cx="4187407" cy="375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77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113</Words>
  <Application>Microsoft Office PowerPoint</Application>
  <PresentationFormat>Ecrã Panorâmico</PresentationFormat>
  <Paragraphs>17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Dinâmica de espécies em competicão </vt:lpstr>
      <vt:lpstr>Objetivo do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Dinâmica de espécies em competicão</dc:title>
  <dc:creator>KoKo SuKi</dc:creator>
  <cp:lastModifiedBy>KoKo SuKi</cp:lastModifiedBy>
  <cp:revision>4</cp:revision>
  <dcterms:created xsi:type="dcterms:W3CDTF">2023-10-17T15:32:22Z</dcterms:created>
  <dcterms:modified xsi:type="dcterms:W3CDTF">2023-10-17T18:05:07Z</dcterms:modified>
</cp:coreProperties>
</file>