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E3B02-9AED-43C1-FC5C-9226DCCB1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FE69E8-34FE-59D7-9467-EFEA159A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81620F-4E2D-2E0A-762C-D94A517B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1E3E3C-5A3C-ABC4-25EB-970D2EC8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165FAA-BDA4-7C24-2CA4-62C49B34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03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5739B-72DB-2C32-1790-02631C92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916EFA-A4D0-4657-6500-74D8701B4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B0C2E0-67F2-543B-F1A9-EF371852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EAF136-B6BC-AB56-3F7B-7A8B34F1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5BA1F6-83F1-117D-3D02-95149E5E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2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C49F0D-068D-EC2F-0FFF-90E574F4F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E0864B-24B1-4F06-AC78-2044C14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57C5F0-2F1D-7A00-D08E-A6BDEFE6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FF0366-DA3B-9654-B5AD-BFC3206E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1B41E7-4CD8-BFD8-3BAE-8636FFC0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12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90379-4B7E-DDF1-3D45-81D9F58F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4C01C-F19D-2876-6F92-73E8F0A4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BF406-74DE-50F8-0FDB-59A9E706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1BA323-96AA-3736-4A81-E66DD640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86B156-006F-F9E5-C575-2B1134DB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80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5B73C-F9EA-B8DD-ECC1-7105E348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30FC8E-CD17-D120-1334-8867C8C03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2B5270-545A-7F43-3BBD-B23B7D59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08C960-AEAD-D1CC-FD47-D20B826E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A99E78-FCE2-2135-6182-8EBB0798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86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8F4B5-5E66-3428-FAFF-81E677E0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ED3F59-002A-B35E-B817-EBDBDDE6E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C29F08-5C88-2D9F-AA17-773B8631D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88578B-F648-06CB-D47A-445C8AA9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D9D877-6148-74DA-62E8-AFDA06E4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B8FAD1-77F1-1355-71C1-115D5ADB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42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3C317-E1B1-6551-95DB-0B8692C6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EAED93-E1FA-1A16-94FE-02D2BB078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FAC4EE-758A-3BEF-192F-DCC1ECE72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390B95-7446-6A5C-3CAF-63CFB3960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E6A1E9-7C97-ABEF-5420-C42F0EDEB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1F4903-A353-6973-8565-9EDF251F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7702DC-075B-7674-E235-1F146FE7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7FB1C1-C4E2-2A79-223D-64C6FBC0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41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B088F-B035-20FA-8203-959B69AC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11EAF2-CDD7-D996-3775-BDEE79E4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3BD1B9-188D-852F-388C-9EF6171A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E69959-5790-9192-E267-AE0759C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8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ECB001-403B-B940-5E60-7C411469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99522B-F99F-73B6-1AE0-9E8B12B7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513A53-787C-8B55-B1F9-A56F9254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31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D1260-DBF6-FB3B-2D14-04687389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CFA8F6-5D8A-2BD2-8931-ED43ECCDF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977BD7-48F4-D452-CD19-6AD2D3EF5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4FBFC9-CAF7-D5C5-B617-57B413F5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338B05-1453-2E94-FB30-E71D8915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35BC2-D044-43EF-B26B-3C56C2CF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1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FD7D7-E271-9D54-838C-90514092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3A894F-A5CC-5486-2E87-6AC0CB682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B8D03E-0678-6F80-85CC-9AEE69537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2A7DD1-A20E-99E1-22C3-A8C55B1E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19A36D-FEDF-8C04-7A19-E7F589B4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7D5779-B84E-3419-3D54-A484E232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82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179ED-980C-A195-FBB4-0F3BCF9F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241A28-6E26-64B1-662B-ED3130A89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A8AF5D-CCFD-BB03-1F66-671F411C4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624E4-2D86-47E4-AF55-91ECEDA543B1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966FC9-2596-08FA-E37B-CAFADB7A2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9268EF-42CD-0541-8F11-F557CC74D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8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0C04B3C-A44C-C459-15F5-B9A00E260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11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6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F1F838-C822-8251-FFC3-F619BA315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2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1D0F50-D451-597D-FA03-5E06B6D9D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5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58B3ED3-1BED-B1D6-FFF4-1A2A16D28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0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1D1329-9625-4E32-39B3-97798F0DF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5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AD36F0-BA02-EE8B-3E59-2799E2BEA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7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3E8D1C8-8F38-8F42-9531-139F80911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6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A1F62D-B790-E5E6-FF0C-CED1C061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2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3235D55-8819-6669-05C5-50FD50EF3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0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7DFD60-C7C6-DC34-7D2A-684DCE8A7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1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A429A7-408F-902C-E04D-30967035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0FE468-8CE4-7870-603E-AA9B334DF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2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E39D211-0B15-7140-54E5-FC286761A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7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1F80F3-285F-5B1C-CDB6-667BB68FE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2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34E23F-89A2-A725-F4BD-F55271CE5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413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C0C0C0"/>
      </a:dk1>
      <a:lt1>
        <a:sysClr val="window" lastClr="22222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Нео Сано</dc:creator>
  <cp:lastModifiedBy>Нео Сано</cp:lastModifiedBy>
  <cp:revision>5</cp:revision>
  <dcterms:created xsi:type="dcterms:W3CDTF">2022-11-21T20:02:11Z</dcterms:created>
  <dcterms:modified xsi:type="dcterms:W3CDTF">2022-11-22T18:41:49Z</dcterms:modified>
</cp:coreProperties>
</file>