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/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Проблема, которую должен решить мой проект - непопулярность такого направления, как школьный туризм, связанная с трудностями организации выездных поездок. Вследствие чего данное направление развито слабо. Именно поэтому в сети «интернет» отсутствуют площадки, на которых можно легко организовать и подобрать поездку, с целью обучения.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Почему это актуально? -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 данный момент школьный туризм очень слабо развит на территории России, даже несмотря на то, что что подобный вид поездок позволяет обучающимся не только лучше разобраться в школьной программе, но и интересно провести свое свободное от занятий время.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73259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71172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Цель моего проекта -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азработать сайт, который способствует удобному поиску школьных туристических поездок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Задачи,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которые я поставил для проекта: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Провести анкетирование среди учеников своей школы.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Проанализировать программу, которая проходится в нашей школе, с целью выявления наиболее интересных тем.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Собрать информацию о местах в пределах Москвы и Московской области, которые связаны с выбранными школьными темами.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Разработать сайт для удобного представления программ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Составить интересные образовательные программы.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17581064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27391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043170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В своём проекте я использую следующее программное </a:t>
            </a: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обеспечЕние</a:t>
            </a: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Площадку Figma для создания макета сайта</a:t>
            </a: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Язык HTML5 для создания скелета сайта</a:t>
            </a: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Язык CSS3 для создания оболочки сайта</a:t>
            </a: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Google </a:t>
            </a: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Forms</a:t>
            </a: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для проведения анкетирования</a:t>
            </a: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Microsoft Visual Studio Code в качестве редактора кода</a:t>
            </a:r>
            <a:r>
              <a:rPr sz="1400" b="0" i="0" u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11293550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2811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0772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1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 обоснования актуальности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своего проекта я провел анкетирование среди учеников своей школы, в котором приняли участие 232 респондента. По результатам выяснилось, что большая часть школьников ездят на экскурсии не чаще чем 1 раз в 3 месяца, следовательно школьный туризм действительно развит слабо. Также выяснилось, что некоторым респондентам трудно организовать поездку из-за сложности выбрать программы или направления, которые будут интересны всем.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11794980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9304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49409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Дополнительно из анкет я выяснил, что самыми популярными предметами, среди тех, которые респонденты хотели бы пройти за пределами школы, оказались История и Биология. В дальнейшем это поможет для подбора выездных программ.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14787505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71772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6966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 начале разработки сайта был создан его макет, на базе платформы “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Figma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”. Сейчас макет почти закончен, однако в дальнейшем я планирую ввести туда некоторые правки для улучшения интерфейса.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7234948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9288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00051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1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Дальнейшие планы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Разработать больше программ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Провести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одну из программ среди своего класса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Написать код для главной страницы сайта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Сделать сайт доступным для других пользователей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Адапатировать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сайт под мобильные устройства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17542788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0401471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417408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01012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787331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05092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58956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71246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656297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278755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Р7-Офис/7.2.1.14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2023-03-16T10:25:52Z</dcterms:modified>
  <cp:category/>
  <cp:contentStatus/>
  <cp:version/>
</cp:coreProperties>
</file>