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FE900-2946-A310-65F9-1453CB9D3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F9AE78-2BEA-E492-271A-E06887FC1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379E-EB96-CF1F-B6D5-043D2B36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8000C-89A4-856C-E705-B95D90A3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24433-7375-F99C-EB9E-517CA998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0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21248-3090-51A5-15C3-21651A9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F294F-F1A7-A6D6-8282-B38C7A750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15697-CEB7-D1C5-E2F2-D9F8D2AE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CA685-6E4B-9C74-C36D-718CE273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75CB4-3135-BA1B-B969-FB9FAD2C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0FEE0A-643F-F274-A277-A3F6E4979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84CCBB-B7DF-FAE1-CC8C-92C25FAE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743DC-3F8E-7191-6465-1C565997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242C6-F8EC-BF0C-A177-CFF819F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1669-35DC-C46F-6379-43A6DAB7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4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DB382-7061-EB2F-3AFE-00B69172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71467-EE11-E6CA-F9FB-7026F1DE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B75F2C-9EAF-7B57-C419-64FD2747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C2B69-8F24-252F-D0F3-50FFC3B3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7485A-753C-64D7-96A0-FCA6ED49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43F36-1516-0F22-DA72-7674B702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D6001-49BC-6286-F4BF-3202C769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E23A8-C60B-96CD-D5CE-C3A97FC0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D94D4A-52BF-A50D-5965-53CCD198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36B44-403B-4F1E-9B71-5670FDB1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2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C31CE-0FE4-E0DD-1ED9-C3D0722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03558-D8D1-20B3-EA0E-47E10DFFB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BC02F5-12A7-A839-F610-610C6155E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E7917-87C7-17FB-A79C-FF9AF6A0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83728-9B08-4219-35EC-D979007F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49F357-DD60-B987-72AA-F828B65F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4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402F-C3D7-DC83-1E3F-D9BA1F6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EEB58A-2A3A-93AF-063A-20F30379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250EE1-3B98-9F28-7F1F-5FDF96525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B46343-E261-CCE8-BA58-F53A712B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FF713B-92EF-1FB2-58D7-BC2A5A746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1D4FFA-89BF-EDBB-B292-111C7E1F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11A4BC-6B7C-2901-DD41-8B2E218D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BEFC69-8B71-8FD7-778B-D0418F5D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8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96C2-F9F8-604E-4DAD-A79CDD5B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481FD8-43C2-A76D-3285-4A5C2213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4F8D03-2304-D01F-213C-FF50292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D8C34F-F75A-C416-6EA7-77664C58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8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C25E34-2052-6ADF-3ED0-665C52B2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C23F9-01ED-BC00-A38E-395E16CF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475480-708E-36CF-8D9B-994553D1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5C18F-C68A-10F6-39A2-9E8BDD44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866DC-710E-9402-39BE-B50E5D10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14AA19-369A-D311-5DDC-F41B2217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82E540-4395-9B22-408B-D987050E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B66D94-B4E1-F84C-D478-1DFA325B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A9144-11DD-70EA-DF37-F95F1AAA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5911F-69DD-5848-168C-F0ABF255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424FD5-64ED-DC20-B493-37E87911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5B9A65-C494-1D4C-44B5-805906CB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FFBB00-0CB1-5C73-F428-301169C4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797E22-EFFC-A97E-AEE6-0DAD3960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E16363-5570-941B-F82B-067B75BC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517BD-A718-653D-D52C-80C530D1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37DCA9-ADEF-25F5-8A4E-7256C3ED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D735C-C905-C936-BDAF-2A5773B99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9D3F-23E7-4E37-929D-6ECF3668FEAF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3A8C46-5981-1544-5C24-236F37B8E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04A613-5940-3E66-F35B-F8475D16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FFFA-44A7-4016-859F-BDDFB5A3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B6EF38C-BADA-7238-1EBE-F6BEA4C3D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9B8F80-AA2C-89A5-2C42-9A0278392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6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04D646-7E2D-94F2-3D27-1159842F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2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75F10B-234E-FFB3-7CB9-124C2C64F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0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49820F-C1C5-4DE4-B22C-077F4088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7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C4684360-CC57-425B-84A9-8D2361C2A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B00750-8F75-B23B-D22B-96DB5453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EFE73E-0CAA-6F55-5CAA-2CD72F2F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BFEBB5-E1C2-0806-A668-26D51DE1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8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D55290-6598-EF72-217F-2B6BD4B5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DF2FEF-85FA-62EC-496B-66B202F0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63FA8D-76C1-6730-E8EF-88638E63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2A450F-AFB9-BF65-8042-389E1F6C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6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Нео Сано</dc:creator>
  <cp:lastModifiedBy>Нео Сано</cp:lastModifiedBy>
  <cp:revision>1</cp:revision>
  <dcterms:created xsi:type="dcterms:W3CDTF">2023-05-11T04:35:57Z</dcterms:created>
  <dcterms:modified xsi:type="dcterms:W3CDTF">2023-05-11T04:37:24Z</dcterms:modified>
</cp:coreProperties>
</file>