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27B81-8E76-2E94-B920-D2E0A1D6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092F95-9FCE-7741-826D-8642C7D3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31DCE-6499-7F92-DDC5-21A3568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70044-D9F4-D1C6-12F2-78190E71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8BF75-CD1B-DA1E-AC96-94EFB884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EA37-836B-71DA-4A24-5FD40547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E5E6B2-7ECF-C283-F1DF-187C6544A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88D902-0CA2-E03B-4198-A54B9CC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01105-0B9F-31D7-4017-E24357E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81E75E-FAC2-3304-2883-6825E6DB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44A3B8-0A0F-FA19-A2B8-730465A1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D1DE41-5DC1-2690-F799-D96D215B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2D4C1-E822-B059-875C-586B029D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A6A6A-6EF3-7209-212D-B56A51B6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6A896-FB95-71F8-D1CA-B62BB5CD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F6419-8651-1DA5-08FF-CA6EC7E2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0B3F7-3B47-E97C-5F5E-002F7E08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E6DAB-1096-A832-8251-F6643BBE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7F523-761B-C4F3-F94B-5FA8843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411C22-AFDE-C63C-8448-D51825B2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8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5C91B-0431-C56A-E2E1-01D24367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711AB6-936B-0D4F-7E0C-B6154AC7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53B50-BE2F-6093-A7F7-AD77332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9DB3F-FBDC-25C9-802C-21C0D5C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A159E-03C9-6326-402E-830F4A8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7A23F-19B4-AF1C-DA66-65640F6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5AA11-3F1B-8C74-4D25-C8F58308A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F19DA1-0F75-DC59-F760-F2004C36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542988-B245-3592-6FF2-0D01DE10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C39E7-B311-85BA-6B46-183DC7BF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DADCF-57ED-7F3A-6B75-3E2E6CCC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9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CB6F7-CF2D-EE0E-BEB7-7B2E374B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EB910-830B-2323-09D6-C05B1556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4FE689-8E91-ED71-CFDC-9D4F540A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698E96-C72A-FE55-8B0F-BC54A042C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D9843-0E48-E7B0-F820-031B87303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B09E88-1C6B-0A29-46BE-76A55A47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6DCEC5-D4F6-7F16-9CC7-6187E30C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FC6BF1-CDB5-090D-79DB-F70DDF35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6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DDC17-1DE3-E222-2591-902151D3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BF2178-5DA6-092C-2C2E-0278059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55247C-A07C-AE85-A937-B54E1874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C75E0-4295-EE9B-449C-C5CEDB53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0592F1-1A0F-524D-3AD9-22187618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BE28B2-6A70-2367-843A-9A8623E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AC6BAC-0C86-786E-D37D-38A0520F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DB861-CCAC-43EC-B1A4-6B3C1F5F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6C0C5-B167-7884-61B7-CE017EC0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EC1B7-1212-388F-03FB-9398F9FA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023D8-8921-E7B1-5D72-AB5F5CE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9BCC3-13B0-917C-D430-3E885E9F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A7226-8860-88F5-FEFB-1AE82F60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B5537-15F7-2A2D-B023-573AA864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7DA069-EEC1-DA13-7A95-94F8D5532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179572-A982-2D0E-C667-C10C77D8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F16683-38D1-BED0-8981-E31A93A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E795EF-A298-1ABF-3235-8C70AFED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FE1EB3-4FC7-54D1-717B-025D0C54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0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20B18-078F-CCAD-EF96-7570744A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56921-A9F0-7467-9D88-382157F60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FA1E02-3E0D-8F95-21AA-30C836715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4F9C-116F-48C8-80ED-F82D198AFC3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A33D8-8F17-B333-B005-2E2A03A7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B7C53-2FA3-B824-D6B1-DE1C4B705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9AA880-53D7-27D4-C292-C64707DA6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9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C7061B-3911-A2F9-2B62-AFF8C157D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1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321335-CFF0-66BC-FB3F-91A065E2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9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4DDB12-B18C-76E7-0EAF-2F6851002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688288-ACB4-92CB-87CC-C818AE24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286135-A3F5-9705-E27D-92274CC44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0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6143CF-FED1-F789-DB14-3B3E278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766F03-9890-CA7A-6A52-7DAF4482F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0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2C4663-3BBF-4922-422F-B26F05D59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6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1E542C-80E0-40FE-8DD1-6CBB1772A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52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26C7BC-2054-B109-CCA7-9D749C623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5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77CC0C-7F7A-C642-A700-666A4019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3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A65A07-98F6-F937-FFB0-C8F880B39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8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E43AFE-BEC4-D642-A926-CF08D2EA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3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2CB9E38-A0EB-9BD4-F3D6-A32020437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5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визитная карточка&#10;&#10;Автоматически созданное описание">
            <a:extLst>
              <a:ext uri="{FF2B5EF4-FFF2-40B4-BE49-F238E27FC236}">
                <a16:creationId xmlns:a16="http://schemas.microsoft.com/office/drawing/2014/main" id="{2031AFAB-CD2E-34BF-967E-418791A38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0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F07B6B-0C64-804B-2010-D2354A6C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7BC45E5-B327-4318-6D2C-B73D32640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F73D1F-DB60-4FC3-B88F-1076A98A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8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Фёдоров Тимофей Алексеевич</dc:creator>
  <cp:lastModifiedBy>Фёдоров Тимофей Алексеевич</cp:lastModifiedBy>
  <cp:revision>2</cp:revision>
  <dcterms:created xsi:type="dcterms:W3CDTF">2023-04-06T04:46:24Z</dcterms:created>
  <dcterms:modified xsi:type="dcterms:W3CDTF">2023-04-18T05:14:28Z</dcterms:modified>
</cp:coreProperties>
</file>