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5" r:id="rId3"/>
    <p:sldId id="276" r:id="rId4"/>
    <p:sldId id="277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8" r:id="rId20"/>
    <p:sldId id="264" r:id="rId2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18.04.2023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5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7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5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7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73911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043170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В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своём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проекте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использую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следующее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программное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обеспечЕние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Площадку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Figma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макета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HTML5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скелета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CSS3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создания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оболочки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Google Forms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проведения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анкетирования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Microsoft Visual Studio Code в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качестве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редактора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кода</a:t>
            </a:r>
            <a:r>
              <a:rPr sz="1400" b="0" i="0" u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</p:txBody>
      </p:sp>
      <p:sp>
        <p:nvSpPr>
          <p:cNvPr id="112935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2811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20772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обоснования</a:t>
            </a:r>
            <a:r>
              <a:rPr sz="1400" b="0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1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актуальности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проекта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анкетирование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учеников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котором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приняли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участие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232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результатам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выяснилось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большая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часть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школьников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ездят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экскурсии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чаще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3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месяца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следовательно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школьный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туризм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действительно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слабо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Также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выяснилось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некоторым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респондентам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трудно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организовать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поездку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из-за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сложности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выбрать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направления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будут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интересны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всем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11794980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93045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94940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Дополнительно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выяснил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самыми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популярными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предметами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среди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респонденты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хотели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пройти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пределами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школы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оказались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История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Биология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поможет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подбора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выездных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программ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1478750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717723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8696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начале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сайта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был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создан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его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базе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платформы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“Figma”.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Сейчас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макет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почти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закончен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однако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дальнейшем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я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планирую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ввести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туда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некоторые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правки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улучшения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интерфейса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dirty="0"/>
          </a:p>
        </p:txBody>
      </p:sp>
      <p:sp>
        <p:nvSpPr>
          <p:cNvPr id="723494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5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4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C80E-0F13-F06D-0ABF-E8CB8FE2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B5664-E715-B4FB-11AD-D10B0009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2853-7ABB-EF1C-D9F5-77977E9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2869-B161-CC4C-000F-7C449EF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0F53C-E709-AE6C-260E-63EF7F3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B80-BD04-07B2-6F4E-33BEB43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49" y="1246296"/>
            <a:ext cx="7811589" cy="87997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Gabriola" panose="04040605051002020D02" pitchFamily="82" charset="0"/>
              </a:rPr>
              <a:t>Разработка сайта про школьный туризм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375E-BBBD-3695-531A-B62363C4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39" y="2283171"/>
            <a:ext cx="2632607" cy="281494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Автор проекта: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Фёдоров Т. А.</a:t>
            </a:r>
          </a:p>
          <a:p>
            <a:r>
              <a:rPr lang="ru-RU" sz="3200" dirty="0">
                <a:latin typeface="Gabriola" panose="04040605051002020D02" pitchFamily="82" charset="0"/>
              </a:rPr>
              <a:t>Руководители: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Юркина Е. Л.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Углов В. К.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0D58F1-EE27-AF8E-28CB-89801C988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72" y="139559"/>
            <a:ext cx="3159122" cy="1106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Главная страница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Основной блок – новости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новость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Популярные новости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6805" y="1236617"/>
            <a:ext cx="6426493" cy="4985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16643714-CBBE-40C7-D27F-4773D9CABDA6}"/>
              </a:ext>
            </a:extLst>
          </p:cNvPr>
          <p:cNvSpPr/>
          <p:nvPr/>
        </p:nvSpPr>
        <p:spPr>
          <a:xfrm>
            <a:off x="4630644" y="1857822"/>
            <a:ext cx="4551456" cy="1456878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F24DC0CC-F51F-B3C1-BC40-38D28253D56D}"/>
              </a:ext>
            </a:extLst>
          </p:cNvPr>
          <p:cNvSpPr/>
          <p:nvPr/>
        </p:nvSpPr>
        <p:spPr>
          <a:xfrm>
            <a:off x="4662160" y="3407763"/>
            <a:ext cx="4519939" cy="1669062"/>
          </a:xfrm>
          <a:prstGeom prst="flowChartProcess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93B55-9517-3CD6-0BB9-D469A642AE23}"/>
              </a:ext>
            </a:extLst>
          </p:cNvPr>
          <p:cNvSpPr txBox="1"/>
          <p:nvPr/>
        </p:nvSpPr>
        <p:spPr>
          <a:xfrm>
            <a:off x="6079120" y="1536471"/>
            <a:ext cx="206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F941-A44E-1207-D139-A0FF50AEFCB8}"/>
              </a:ext>
            </a:extLst>
          </p:cNvPr>
          <p:cNvSpPr txBox="1"/>
          <p:nvPr/>
        </p:nvSpPr>
        <p:spPr>
          <a:xfrm>
            <a:off x="5796360" y="5068529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Популярные новости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614086" y="1207572"/>
            <a:ext cx="6426493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458096" y="842773"/>
            <a:ext cx="9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614085" y="5553049"/>
            <a:ext cx="6426493" cy="669423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726838" y="6152994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 нас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чем сайт (проект)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Актуальность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Коллектив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00" y="993322"/>
            <a:ext cx="6830925" cy="529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38500" y="977077"/>
            <a:ext cx="6830924" cy="381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9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196136" y="5532968"/>
            <a:ext cx="6873287" cy="76491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7229108" y="591542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4419477" y="1477772"/>
            <a:ext cx="4457823" cy="1951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5016137" y="2470110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 чем сайт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4416063" y="3469818"/>
            <a:ext cx="4461238" cy="19689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6625994" y="501089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Коллектив</a:t>
            </a:r>
          </a:p>
        </p:txBody>
      </p:sp>
    </p:spTree>
    <p:extLst>
      <p:ext uri="{BB962C8B-B14F-4D97-AF65-F5344CB8AC3E}">
        <p14:creationId xmlns:p14="http://schemas.microsoft.com/office/powerpoint/2010/main" val="7338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категорий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 категории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769" y="993322"/>
            <a:ext cx="6818386" cy="529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38500" y="977077"/>
            <a:ext cx="6830924" cy="381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9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196136" y="5532968"/>
            <a:ext cx="6873287" cy="76491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7229108" y="591542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9506A6-F13F-769A-DB58-8D57904FAFE3}"/>
              </a:ext>
            </a:extLst>
          </p:cNvPr>
          <p:cNvSpPr/>
          <p:nvPr/>
        </p:nvSpPr>
        <p:spPr>
          <a:xfrm>
            <a:off x="3969348" y="1632729"/>
            <a:ext cx="5374677" cy="3634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03C7-D3CC-2003-31B4-68F587538EC9}"/>
              </a:ext>
            </a:extLst>
          </p:cNvPr>
          <p:cNvSpPr txBox="1"/>
          <p:nvPr/>
        </p:nvSpPr>
        <p:spPr>
          <a:xfrm>
            <a:off x="5787662" y="1307202"/>
            <a:ext cx="19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Список категорий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B7A1C8-F6FA-7ACA-A419-ABB1E6C5FF65}"/>
              </a:ext>
            </a:extLst>
          </p:cNvPr>
          <p:cNvSpPr/>
          <p:nvPr/>
        </p:nvSpPr>
        <p:spPr>
          <a:xfrm>
            <a:off x="3966673" y="2953869"/>
            <a:ext cx="2659321" cy="9894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9617F-8E97-BC8B-E0E5-C1F25BDD5803}"/>
              </a:ext>
            </a:extLst>
          </p:cNvPr>
          <p:cNvSpPr txBox="1"/>
          <p:nvPr/>
        </p:nvSpPr>
        <p:spPr>
          <a:xfrm>
            <a:off x="4512272" y="3911303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категории</a:t>
            </a:r>
          </a:p>
        </p:txBody>
      </p:sp>
    </p:spTree>
    <p:extLst>
      <p:ext uri="{BB962C8B-B14F-4D97-AF65-F5344CB8AC3E}">
        <p14:creationId xmlns:p14="http://schemas.microsoft.com/office/powerpoint/2010/main" val="460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Блоки программ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925" y="991736"/>
            <a:ext cx="6859500" cy="5317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209924" y="982346"/>
            <a:ext cx="6859499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36266" y="6290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209924" y="5574478"/>
            <a:ext cx="6859498" cy="757645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929962" y="5931301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77640A-E724-83E5-8457-7F0261AC072B}"/>
              </a:ext>
            </a:extLst>
          </p:cNvPr>
          <p:cNvSpPr/>
          <p:nvPr/>
        </p:nvSpPr>
        <p:spPr>
          <a:xfrm>
            <a:off x="4914901" y="1571914"/>
            <a:ext cx="3657600" cy="3800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7D72C-9FAF-9CB7-8B43-EFECDA33E7FB}"/>
              </a:ext>
            </a:extLst>
          </p:cNvPr>
          <p:cNvSpPr txBox="1"/>
          <p:nvPr/>
        </p:nvSpPr>
        <p:spPr>
          <a:xfrm>
            <a:off x="5969603" y="529616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Список программ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DDABEB-0111-ED20-3F09-8FDFCCF70506}"/>
              </a:ext>
            </a:extLst>
          </p:cNvPr>
          <p:cNvSpPr/>
          <p:nvPr/>
        </p:nvSpPr>
        <p:spPr>
          <a:xfrm>
            <a:off x="4959744" y="1567335"/>
            <a:ext cx="3546081" cy="81391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6193B-C05D-F37E-55B8-92B4BB811645}"/>
              </a:ext>
            </a:extLst>
          </p:cNvPr>
          <p:cNvSpPr txBox="1"/>
          <p:nvPr/>
        </p:nvSpPr>
        <p:spPr>
          <a:xfrm>
            <a:off x="6005670" y="229752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92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Страница программы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Краткая характеристика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Целевая аудитория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Количество групп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Сезонность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Продолжительность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Место проведения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Описание программы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Документы по программе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569" y="991736"/>
            <a:ext cx="5982856" cy="4638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4086568" y="977703"/>
            <a:ext cx="5982855" cy="2950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5970159" y="4002942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</a:rPr>
              <a:t>Прочая информация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4086568" y="4999717"/>
            <a:ext cx="5982854" cy="630194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684081" y="5629910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88BD7D-0E60-9DFF-C5D0-7319C6675CF6}"/>
              </a:ext>
            </a:extLst>
          </p:cNvPr>
          <p:cNvSpPr/>
          <p:nvPr/>
        </p:nvSpPr>
        <p:spPr>
          <a:xfrm>
            <a:off x="4935717" y="1382255"/>
            <a:ext cx="4265433" cy="1125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592C1-98E1-0C7D-E7E3-70B6986B6F27}"/>
              </a:ext>
            </a:extLst>
          </p:cNvPr>
          <p:cNvSpPr txBox="1"/>
          <p:nvPr/>
        </p:nvSpPr>
        <p:spPr>
          <a:xfrm>
            <a:off x="4935717" y="1435327"/>
            <a:ext cx="252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Краткая характеристика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FFD91FB-5B41-EF2E-9ADB-0CAE8A3E7214}"/>
              </a:ext>
            </a:extLst>
          </p:cNvPr>
          <p:cNvSpPr/>
          <p:nvPr/>
        </p:nvSpPr>
        <p:spPr>
          <a:xfrm>
            <a:off x="4935717" y="2571804"/>
            <a:ext cx="4265433" cy="1179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0A19F-1DB3-F77F-4FCC-5909413C4E68}"/>
              </a:ext>
            </a:extLst>
          </p:cNvPr>
          <p:cNvSpPr txBox="1"/>
          <p:nvPr/>
        </p:nvSpPr>
        <p:spPr>
          <a:xfrm>
            <a:off x="6939298" y="2606943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программы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26A8B3-76E7-91B3-F7E8-D1F0711F674D}"/>
              </a:ext>
            </a:extLst>
          </p:cNvPr>
          <p:cNvSpPr/>
          <p:nvPr/>
        </p:nvSpPr>
        <p:spPr>
          <a:xfrm>
            <a:off x="4935716" y="3786857"/>
            <a:ext cx="4265433" cy="11257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AF5DF-206B-8803-33BE-3AE67D682024}"/>
              </a:ext>
            </a:extLst>
          </p:cNvPr>
          <p:cNvSpPr txBox="1"/>
          <p:nvPr/>
        </p:nvSpPr>
        <p:spPr>
          <a:xfrm>
            <a:off x="6798597" y="6224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21611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Контакты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E225C-251F-E893-4E2E-33E106CB7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75" y="991736"/>
            <a:ext cx="6230849" cy="483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ECB22D-0DD8-7E35-6D4D-FF8B183B5701}"/>
              </a:ext>
            </a:extLst>
          </p:cNvPr>
          <p:cNvSpPr/>
          <p:nvPr/>
        </p:nvSpPr>
        <p:spPr>
          <a:xfrm>
            <a:off x="3838575" y="956977"/>
            <a:ext cx="6230848" cy="4034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092C-0B69-7929-66BF-0ED56DD30712}"/>
              </a:ext>
            </a:extLst>
          </p:cNvPr>
          <p:cNvSpPr txBox="1"/>
          <p:nvPr/>
        </p:nvSpPr>
        <p:spPr>
          <a:xfrm>
            <a:off x="6560301" y="5913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Меню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5A8F590-BBFC-9190-BA06-E6CCC33D6D25}"/>
              </a:ext>
            </a:extLst>
          </p:cNvPr>
          <p:cNvSpPr/>
          <p:nvPr/>
        </p:nvSpPr>
        <p:spPr>
          <a:xfrm>
            <a:off x="3834029" y="5178541"/>
            <a:ext cx="6230848" cy="643626"/>
          </a:xfrm>
          <a:prstGeom prst="flowChartProcess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32F14-0D88-6846-907F-00D0CE3DF598}"/>
              </a:ext>
            </a:extLst>
          </p:cNvPr>
          <p:cNvSpPr txBox="1"/>
          <p:nvPr/>
        </p:nvSpPr>
        <p:spPr>
          <a:xfrm>
            <a:off x="6729939" y="5775079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Футер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21CC6-7E5E-D444-45CE-3DBBBCCFAFB5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Меню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Блок для связи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Социальные сети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Другие доступные площадки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Футер сайта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EB747B-5C49-34D7-0DA6-F0AB1FF6E1D3}"/>
              </a:ext>
            </a:extLst>
          </p:cNvPr>
          <p:cNvSpPr/>
          <p:nvPr/>
        </p:nvSpPr>
        <p:spPr>
          <a:xfrm>
            <a:off x="4590754" y="1775143"/>
            <a:ext cx="4743746" cy="12858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F490E-2941-3631-CB2C-757F445F4541}"/>
              </a:ext>
            </a:extLst>
          </p:cNvPr>
          <p:cNvSpPr txBox="1"/>
          <p:nvPr/>
        </p:nvSpPr>
        <p:spPr>
          <a:xfrm>
            <a:off x="6284771" y="1413193"/>
            <a:ext cx="16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Блок для связи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440010F-C89E-2E8A-4B0D-C19C2EB75119}"/>
              </a:ext>
            </a:extLst>
          </p:cNvPr>
          <p:cNvSpPr/>
          <p:nvPr/>
        </p:nvSpPr>
        <p:spPr>
          <a:xfrm>
            <a:off x="4590754" y="3406951"/>
            <a:ext cx="4743746" cy="1285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21E2A-7136-FF2C-CABE-1258E419C389}"/>
              </a:ext>
            </a:extLst>
          </p:cNvPr>
          <p:cNvSpPr txBox="1"/>
          <p:nvPr/>
        </p:nvSpPr>
        <p:spPr>
          <a:xfrm>
            <a:off x="6143642" y="3061018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Другие площадки</a:t>
            </a:r>
          </a:p>
        </p:txBody>
      </p:sp>
    </p:spTree>
    <p:extLst>
      <p:ext uri="{BB962C8B-B14F-4D97-AF65-F5344CB8AC3E}">
        <p14:creationId xmlns:p14="http://schemas.microsoft.com/office/powerpoint/2010/main" val="176659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поиска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Строка ввода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 по 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введённым ключевым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словам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Кнопка закрытия меню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поиска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AC1770-8E4C-B1BF-0F6C-A535F201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30" y="1692432"/>
            <a:ext cx="6671660" cy="326231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0E0306D-43EB-BACF-F8AD-0B82001B8041}"/>
              </a:ext>
            </a:extLst>
          </p:cNvPr>
          <p:cNvSpPr/>
          <p:nvPr/>
        </p:nvSpPr>
        <p:spPr>
          <a:xfrm>
            <a:off x="3600450" y="1920239"/>
            <a:ext cx="6381750" cy="441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FAE08-C0AD-5483-E238-22D8F53DA14C}"/>
              </a:ext>
            </a:extLst>
          </p:cNvPr>
          <p:cNvSpPr txBox="1"/>
          <p:nvPr/>
        </p:nvSpPr>
        <p:spPr>
          <a:xfrm>
            <a:off x="6053505" y="1944528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Строка ввода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6DD5008-A5FA-B99C-C020-1D5C402F79DC}"/>
              </a:ext>
            </a:extLst>
          </p:cNvPr>
          <p:cNvSpPr/>
          <p:nvPr/>
        </p:nvSpPr>
        <p:spPr>
          <a:xfrm>
            <a:off x="4257675" y="2362200"/>
            <a:ext cx="4991100" cy="2514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C2453-BDF6-F077-E693-9EA3AA65A3F8}"/>
              </a:ext>
            </a:extLst>
          </p:cNvPr>
          <p:cNvSpPr txBox="1"/>
          <p:nvPr/>
        </p:nvSpPr>
        <p:spPr>
          <a:xfrm>
            <a:off x="5830965" y="487822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Список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57597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Код сайта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На данный момент готово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" y="1920239"/>
            <a:ext cx="284302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 страница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«Скелет»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Оформление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6E8483-CF08-45BF-C0B7-7ECCB502C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85" b="60454"/>
          <a:stretch/>
        </p:blipFill>
        <p:spPr bwMode="auto">
          <a:xfrm>
            <a:off x="6164581" y="133890"/>
            <a:ext cx="5884545" cy="2292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4E91A-9E23-444F-1E0D-7BE067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38913" r="-107" b="64"/>
          <a:stretch/>
        </p:blipFill>
        <p:spPr bwMode="auto">
          <a:xfrm>
            <a:off x="2988039" y="2120921"/>
            <a:ext cx="5472608" cy="462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0798BDE-8734-608D-4413-5E770F01FEDF}"/>
              </a:ext>
            </a:extLst>
          </p:cNvPr>
          <p:cNvGrpSpPr/>
          <p:nvPr/>
        </p:nvGrpSpPr>
        <p:grpSpPr>
          <a:xfrm>
            <a:off x="8400256" y="2103373"/>
            <a:ext cx="3648870" cy="4620738"/>
            <a:chOff x="3126105" y="-1363662"/>
            <a:chExt cx="5939790" cy="9585325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5153357-D6DB-3C57-85B5-50B354AF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126105" y="-1363662"/>
              <a:ext cx="2825115" cy="5135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665D460-4E9B-5802-92C7-6A22E327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5932805" y="-1363662"/>
              <a:ext cx="3133090" cy="5135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118DA46-919A-6EE1-6D1F-2FED0C73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3126105" y="3772218"/>
              <a:ext cx="2943225" cy="44494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BC9CB82-0B4B-19DE-0172-C57D6A9B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>
              <a:off x="6018530" y="3772218"/>
              <a:ext cx="3047365" cy="44494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9" y="1548811"/>
            <a:ext cx="5566954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Написать код для сайта.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Адаптировать сайт для телефонов.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Открыть сайт для сети «Интернет».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туристические программы.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одну из разработанных туристических программ среди учеников своей школы.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3EA336-8048-406D-93B4-BE702E0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0023" y="2605588"/>
            <a:ext cx="4700768" cy="1646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2787551" name="Рисунок 32278755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152525"/>
            <a:ext cx="49053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Проблема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Непопулярность такого направления, как школьный туризм, связанная с трудностями организации выездных поездок. В связи с этим, отсутствуют площадки, на которых можно организовать и подобрать такую поездку.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74EB37-752D-0857-F6E4-DB8E2A29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98662" y="1479096"/>
            <a:ext cx="4415729" cy="248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44180"/>
            <a:ext cx="10515600" cy="140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Цель проекта </a:t>
            </a:r>
            <a:br>
              <a:rPr lang="ru-RU" sz="4000" b="1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Разработать сайт, который способствует удобному поиску школьных туристических поездок.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D9E79C4-D67C-18D5-3252-494F7CA79721}"/>
              </a:ext>
            </a:extLst>
          </p:cNvPr>
          <p:cNvSpPr txBox="1">
            <a:spLocks/>
          </p:cNvSpPr>
          <p:nvPr/>
        </p:nvSpPr>
        <p:spPr>
          <a:xfrm>
            <a:off x="542925" y="2369865"/>
            <a:ext cx="10515600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Задачи проекта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475433" y="3071540"/>
            <a:ext cx="10650583" cy="376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анкетирование среди учеников ГБОУ Школы №1534 «Академическая».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Проанализировать учебную программу, которая проходится в нашей школе, и выбрать наиболее интересные темы.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сайт для удобного представления программ.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Составить интересные образовательные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5229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8733181" name="Рисунок 177873318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0509214" name="Рисунок 3705092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5895685" name="Рисунок 105589568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124676" name="Рисунок 17712467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0" y="3111019"/>
            <a:ext cx="5721531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Логотип сайта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Навигация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 нас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Программы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Контакты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Поиск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95EA8E-4368-0550-232A-5CF034F46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391" y="2245532"/>
            <a:ext cx="11141218" cy="599306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D11F0C8-76CB-35B8-6124-A12002B883DF}"/>
              </a:ext>
            </a:extLst>
          </p:cNvPr>
          <p:cNvSpPr txBox="1">
            <a:spLocks/>
          </p:cNvSpPr>
          <p:nvPr/>
        </p:nvSpPr>
        <p:spPr>
          <a:xfrm>
            <a:off x="5721531" y="4559973"/>
            <a:ext cx="5455921" cy="59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Индикатор статуса – текущая страница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5DF3B1-0DD3-6CD1-8E5C-878CBB8E2866}"/>
              </a:ext>
            </a:extLst>
          </p:cNvPr>
          <p:cNvSpPr/>
          <p:nvPr/>
        </p:nvSpPr>
        <p:spPr>
          <a:xfrm>
            <a:off x="632883" y="2232993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BFD3FC0-14EF-4608-0AC5-C4B2496425CC}"/>
              </a:ext>
            </a:extLst>
          </p:cNvPr>
          <p:cNvSpPr/>
          <p:nvPr/>
        </p:nvSpPr>
        <p:spPr>
          <a:xfrm>
            <a:off x="7310919" y="2258071"/>
            <a:ext cx="4353854" cy="599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172A5-50B4-ED07-048A-8955D0DCA597}"/>
              </a:ext>
            </a:extLst>
          </p:cNvPr>
          <p:cNvSpPr txBox="1"/>
          <p:nvPr/>
        </p:nvSpPr>
        <p:spPr>
          <a:xfrm>
            <a:off x="879910" y="2821602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9AF05-E3F8-930A-76A2-B5F843E4921D}"/>
              </a:ext>
            </a:extLst>
          </p:cNvPr>
          <p:cNvSpPr txBox="1"/>
          <p:nvPr/>
        </p:nvSpPr>
        <p:spPr>
          <a:xfrm>
            <a:off x="8446182" y="2857377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220736" y="3429000"/>
            <a:ext cx="6966857" cy="30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Авторство и лицензия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Ссылки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Почта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ВКонтакте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Телеграмм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1F9F8-97D1-02F0-9FCF-F27EF088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4" y="1762805"/>
            <a:ext cx="9225091" cy="12224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65F0A9-FA06-27EC-55A9-D1553F0E4362}"/>
              </a:ext>
            </a:extLst>
          </p:cNvPr>
          <p:cNvSpPr/>
          <p:nvPr/>
        </p:nvSpPr>
        <p:spPr>
          <a:xfrm>
            <a:off x="798474" y="1762805"/>
            <a:ext cx="5941960" cy="122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35959-B5A8-4660-619A-E1294431E560}"/>
              </a:ext>
            </a:extLst>
          </p:cNvPr>
          <p:cNvSpPr txBox="1"/>
          <p:nvPr/>
        </p:nvSpPr>
        <p:spPr>
          <a:xfrm>
            <a:off x="2168435" y="2933881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Авторство и лицензия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A8B0495-24D7-4C63-2036-2214DE8C7B26}"/>
              </a:ext>
            </a:extLst>
          </p:cNvPr>
          <p:cNvSpPr/>
          <p:nvPr/>
        </p:nvSpPr>
        <p:spPr>
          <a:xfrm>
            <a:off x="7759337" y="1762805"/>
            <a:ext cx="2264228" cy="5972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98B98-706C-C19F-3B23-99F94F19A947}"/>
              </a:ext>
            </a:extLst>
          </p:cNvPr>
          <p:cNvSpPr txBox="1"/>
          <p:nvPr/>
        </p:nvSpPr>
        <p:spPr>
          <a:xfrm>
            <a:off x="8436839" y="23256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29646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РО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570</Words>
  <Application>Microsoft Office PowerPoint</Application>
  <DocSecurity>0</DocSecurity>
  <PresentationFormat>Широкоэкранный</PresentationFormat>
  <Paragraphs>148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ПРОЕКТ</vt:lpstr>
      <vt:lpstr>Разработка сайта про школьный туризм</vt:lpstr>
      <vt:lpstr>Проблема и актуальность</vt:lpstr>
      <vt:lpstr>Цель и 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Макет сайта</vt:lpstr>
      <vt:lpstr>Код сайта</vt:lpstr>
      <vt:lpstr>Дальнейшие перспективы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Фёдоров Тимофей Алексеевич</cp:lastModifiedBy>
  <cp:revision>9</cp:revision>
  <dcterms:created xsi:type="dcterms:W3CDTF">2012-12-03T06:56:55Z</dcterms:created>
  <dcterms:modified xsi:type="dcterms:W3CDTF">2023-04-18T05:11:42Z</dcterms:modified>
  <cp:category/>
  <dc:identifier/>
  <cp:contentStatus/>
  <dc:language/>
  <cp:version/>
</cp:coreProperties>
</file>