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2F644-46C8-3D36-9D81-E2589340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0D852B-A0FB-8C76-97F7-65C45DE33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FFAE92-C336-40F6-62A1-BD552A87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3BA5AB-8EE6-49C7-03D6-3A10FAE3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D5514-8422-938B-1A87-5FC68892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57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FA7FE-954B-A4A2-7A13-AF272FD1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8FDE6-7DB8-CE36-52FC-5EF34BD85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4442B-B2BB-E1AA-28C1-313B438B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9BD2FA-19CA-976E-9277-3CE42C64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F2054D-5401-E9E8-3B98-176F778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59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A8C4E5-16CE-C885-4B2F-38FC4B344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999FC3-EB56-6D67-014F-C5281B8FD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9203FD-B7C8-27ED-53AE-977CC26D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0E98F1-C491-1B4E-FB69-2DC9B3F8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5E15A1-9C19-A92A-AE0E-0BD600B0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0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BD8B8-3B00-0C12-94EE-49E97F8F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734466-54FE-7784-24B3-5F6A2825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F6FD05-45CA-03D6-1476-845673B2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C9392-AA28-2178-8ED3-45FB1C1A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DE205B-1F49-CB24-C1AB-4FEE580F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74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CAD68-8FE8-3BA8-A0A3-32DE34EC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A64B17-2DF1-6C4D-ADB3-1463C5D38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8381F9-FAF3-631D-40CA-B9CD2B78B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E267C7-BB54-3191-7C52-678749D0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FD27DB-7E06-FA8A-1869-7BB9D38A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70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E059C-57CA-B78E-921A-F5E80D8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7D287-A866-67CB-115F-03977DFBA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3F7BB4-52E0-E42D-BD2C-B816A3D1E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40D6E2-6EDA-F5DD-AB0E-8D963DAF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1D262F-36E5-518D-6F45-9CB10702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E6592-7C50-B71B-25D6-274538B8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83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8484F-CBF5-B2D5-1383-C0E220F3C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653433-8D4D-6C7D-1E5A-0D92DCF8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AC245C-1215-B5C3-4D4F-33193A6C0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45109B-ABBE-F17B-9002-CE0E81C95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0FBEBB-096A-8241-5163-5B94037F1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4C219C-7FCC-5EBD-B33B-CC58DA3C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4A1034-69C7-D352-5AD4-39EA70B2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C20BF14-0627-AEB3-8D65-B7F201F4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DBFE6-7D4F-6A00-D79A-183354B6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CC1E638-AB57-AEEE-2691-82D14571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04CB5C-3491-4884-CC83-9E69EC48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7CACB3-9CE0-E733-3A3E-3ABDA959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5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05A3D1-8233-3285-9641-EA39775B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AC7CC2-6D38-A3F4-6A09-9D26F7C2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13CDBA-EF65-AC23-EC1F-AEDD7757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6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18CD4-630A-3B08-6535-0D0706E8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623BB-B94E-F50A-0819-92A913B2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5D4F39-90B4-AA26-8E90-C8276ED44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FFABC4-3396-B821-4680-B6615DD6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42CDB-F53C-C576-455D-9F2A4312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93E487-0C34-38ED-0D09-6F5FD27D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88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8CEE9-2DE7-F9C4-1AB1-E5566F37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7C6CBE-91AD-0791-4BE0-7BEB7A91B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BFC345-FE50-4A93-6304-44B6D3623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9C4BE5-306A-6259-3513-09C85274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A47CAF-7F7F-ED05-A80D-D04752C2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6568DE-D33B-6128-293B-403C89AC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99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24EBF-D553-7775-E854-6C3518F2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22D00-5274-4412-92B2-AA0B84528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6142E9-B6B2-7FDB-DACC-F9BB2E21A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19013-FDED-4F66-89CA-8EFEBC6B282B}" type="datetimeFigureOut">
              <a:rPr lang="ru-RU" smtClean="0"/>
              <a:t>21.04.2023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F0EA3A-FBA7-8A3E-76E8-943B01C8A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F30DE-3763-6E21-88C2-58CB662F5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7245B-FFC7-48D5-87C4-830696591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9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D5207C0-3564-FDA7-D7E2-00AC77D13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9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A7915D7-36C0-A8CA-6562-3DAB4871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62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9A70450-A17B-CB02-67EC-90372DEF5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3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2087AA-D1CF-6DE9-945A-01AB19470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3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CB0FA7D-0973-19A2-2814-2BDD9F63F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9E4C26-6B78-B838-B175-976DBD54C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7562705-2723-2BE9-B02A-1FA972ED8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6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5950801-3B50-F2BE-2027-5236C408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2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BF7DD9-F0F0-C280-1A2F-4666490C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3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712F42-2EB4-1AC1-EA09-49A51EFFB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186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037BE9D2-AAA5-45FA-65C4-453A97917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04DDC10A-597C-7EEF-440D-EBD9CAC5F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6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1CBCB09-A24F-D956-44DD-2695341F2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Фёдоров Тимофей Алексеевич</dc:creator>
  <cp:lastModifiedBy>Фёдоров Тимофей Алексеевич</cp:lastModifiedBy>
  <cp:revision>1</cp:revision>
  <dcterms:created xsi:type="dcterms:W3CDTF">2023-04-21T05:35:52Z</dcterms:created>
  <dcterms:modified xsi:type="dcterms:W3CDTF">2023-04-21T05:37:11Z</dcterms:modified>
</cp:coreProperties>
</file>