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79" r:id="rId9"/>
    <p:sldId id="280" r:id="rId10"/>
    <p:sldId id="278" r:id="rId11"/>
    <p:sldId id="268" r:id="rId12"/>
    <p:sldId id="271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BB814-B972-4E54-95C7-861EE76CB82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1F19-954E-46A6-8157-A455CF9F8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75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75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7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263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66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7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973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27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91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CC80E-0F13-F06D-0ABF-E8CB8FE25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9B5664-E715-B4FB-11AD-D10B00097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2853-7ABB-EF1C-D9F5-77977E95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2869-B161-CC4C-000F-7C449EF7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0F53C-E709-AE6C-260E-63EF7F36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92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5C4B5-DE4B-37D0-14D8-724C9857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2FF145-A204-3BA1-E914-2FA54B8E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D69AAE-16DC-1269-6F15-0FBCE0B7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CE8D89-52CD-36F3-FCAA-3374ECCA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6A4150-7053-2DB3-3733-8A5D7E92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95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D7E91B-74DA-9C6C-F06E-F693C2ADE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0B9592-D6FB-DD76-1D73-9ABCA0C69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DA49F-1BF9-6BE0-1295-A7DD4D13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134591-F6C6-BFF7-245F-CF8F92E7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55160D-9B3C-45B9-AE99-0F56ACF3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6EF15-7EDE-BD75-69E8-782248F9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D81A6C-1E8A-F56C-8BE4-A0EAF1FE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49AA5D-508B-777C-644E-DA13B6DE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E8EA61-8BDF-6B2A-DB6D-5EB6FB65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E3B188-583C-1F0B-2FCE-4A7D8940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1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23BCF-5656-BC34-CCCA-8668D671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F7BE6B-E52C-0F6E-F84D-D336407C8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F5E439-A64B-41FC-FDD7-9623C3BF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8F3FFD-38AC-F800-577D-8972390D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E6BC6-5366-5EEA-1615-453CC745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85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610EA-FFF1-9A33-595C-428F36E4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F8C17-DD77-1BE9-96DB-32EE93A3C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CF2E29-EEBE-C9B8-8B5C-0AFB3D83D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3B4644-9AAB-E1BC-6524-0E5D8043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0C554B-D694-B7CB-B8B4-557B58F2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3D98B1-1C2D-7485-6029-4E189252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94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3EF94-9434-5AA5-740B-949A3ED9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3ECA25-D6E7-69D5-425E-5D409285B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5DC773-0F68-BE39-0813-06BF26911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9375EB-C957-69B6-182E-93CB2E71D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B513F1C-420D-78F9-CB01-B3DBC1ADE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39447C-953D-781F-7200-5B2BD139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147430-52E5-68E1-B6E7-37C141E4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2EA7DE-5BBD-74D2-8388-67322E44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58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EAD79-B471-CBC0-46EC-3C21E9A9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A91B54-AA64-6F26-FB11-0255040A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A71B70-1828-4587-141E-0B50C750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96D232-7989-A5BB-3E82-9682341C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7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BCA2B3-4852-0D8B-FE2C-9B1B7FBF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3CAF1D-61F9-286D-545B-FC9A98B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6A242C-179A-973D-E1E0-F0E032F7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43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6787C-71C5-845F-3F52-C4A9ECFB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76ABE1-E37A-25B4-EF43-4636CF7E1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FC33C9-A6AB-B14F-3033-ADBD65390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DF24DB-E92B-CF2E-7F39-D911C9B2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56E7EA-8FD0-0EF5-2853-8DC1F54D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92E235-4FE5-621F-5F61-9F431F72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12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17AF1-A9E4-87B4-3617-59D1CA9A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133777-C8D3-205B-DDE8-A99277440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2C8388-FE81-4913-2C7F-6B41D233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5B3F98-456A-63CD-CE4E-A3052A6A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5C99AF-E8A6-021E-12C3-DDC4E453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B2C764-445C-9EC7-FDE0-F3C94ADA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6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BE8E0-5E36-9CDA-61C1-F440BE16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538C67-1CEC-554A-A570-E64B25AA6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6E141A-EFA1-DF5E-E6DB-1B2BEB28A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6DA48-8FF8-4B84-AAD3-E8F86098EA86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338E7A-9D77-A4D3-8467-E8205D008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256663-7DCA-1164-289B-AD29E46C0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2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ym1534uz.mskobr.ru/info_edu/education#/" TargetMode="External"/><Relationship Id="rId3" Type="http://schemas.openxmlformats.org/officeDocument/2006/relationships/hyperlink" Target="https://tourism.gov.ru/" TargetMode="External"/><Relationship Id="rId7" Type="http://schemas.openxmlformats.org/officeDocument/2006/relationships/hyperlink" Target="https://gabdrahimov.ru/css-uchebnik-osnovnye-svoist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illbox.ru/media/design/chto_takoe_figma_overlays_i_kak_ego_ispolzovat/" TargetMode="External"/><Relationship Id="rId5" Type="http://schemas.openxmlformats.org/officeDocument/2006/relationships/hyperlink" Target="https://tproger.ru/translations/how-css-flexbox-works/" TargetMode="External"/><Relationship Id="rId10" Type="http://schemas.openxmlformats.org/officeDocument/2006/relationships/hyperlink" Target="https://html5book.ru/html-tags/" TargetMode="External"/><Relationship Id="rId4" Type="http://schemas.openxmlformats.org/officeDocument/2006/relationships/hyperlink" Target="https://html5book.ru/category/uroki/" TargetMode="External"/><Relationship Id="rId9" Type="http://schemas.openxmlformats.org/officeDocument/2006/relationships/hyperlink" Target="https://doka.guide/css/grid-guid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86B80-BD04-07B2-6F4E-33BEB431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249" y="1246296"/>
            <a:ext cx="7811589" cy="879974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Gabriola" panose="04040605051002020D02" pitchFamily="82" charset="0"/>
              </a:rPr>
              <a:t>Разработка сайта про школьный туризм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3A375E-BBBD-3695-531A-B62363C4B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739" y="2283171"/>
            <a:ext cx="2632607" cy="2814947"/>
          </a:xfrm>
        </p:spPr>
        <p:txBody>
          <a:bodyPr>
            <a:noAutofit/>
          </a:bodyPr>
          <a:lstStyle/>
          <a:p>
            <a:r>
              <a:rPr lang="ru-RU" sz="3200" dirty="0">
                <a:latin typeface="Gabriola" panose="04040605051002020D02" pitchFamily="82" charset="0"/>
              </a:rPr>
              <a:t>Автор проекта: </a:t>
            </a:r>
            <a:br>
              <a:rPr lang="ru-RU" sz="3200" dirty="0">
                <a:latin typeface="Gabriola" panose="04040605051002020D02" pitchFamily="82" charset="0"/>
              </a:rPr>
            </a:br>
            <a:r>
              <a:rPr lang="ru-RU" sz="3200" dirty="0">
                <a:latin typeface="Gabriola" panose="04040605051002020D02" pitchFamily="82" charset="0"/>
              </a:rPr>
              <a:t>Фёдоров Т. А.</a:t>
            </a:r>
          </a:p>
          <a:p>
            <a:r>
              <a:rPr lang="ru-RU" sz="3200" dirty="0">
                <a:latin typeface="Gabriola" panose="04040605051002020D02" pitchFamily="82" charset="0"/>
              </a:rPr>
              <a:t>Руководители: </a:t>
            </a:r>
            <a:br>
              <a:rPr lang="ru-RU" sz="3200" dirty="0">
                <a:latin typeface="Gabriola" panose="04040605051002020D02" pitchFamily="82" charset="0"/>
              </a:rPr>
            </a:br>
            <a:r>
              <a:rPr lang="ru-RU" sz="3200" dirty="0">
                <a:latin typeface="Gabriola" panose="04040605051002020D02" pitchFamily="82" charset="0"/>
              </a:rPr>
              <a:t>Юркина Е. Л.</a:t>
            </a:r>
            <a:br>
              <a:rPr lang="ru-RU" sz="3200" dirty="0">
                <a:latin typeface="Gabriola" panose="04040605051002020D02" pitchFamily="82" charset="0"/>
              </a:rPr>
            </a:br>
            <a:r>
              <a:rPr lang="ru-RU" sz="3200" dirty="0">
                <a:latin typeface="Gabriola" panose="04040605051002020D02" pitchFamily="82" charset="0"/>
              </a:rPr>
              <a:t>Углов В. К.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80D58F1-EE27-AF8E-28CB-89801C988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272" y="139559"/>
            <a:ext cx="3159122" cy="1106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24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Меню поиска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Строка ввода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Список программ по </a:t>
            </a:r>
            <a:br>
              <a:rPr lang="ru-RU" dirty="0">
                <a:latin typeface="Gabriola" panose="04040605051002020D02" pitchFamily="82" charset="0"/>
              </a:rPr>
            </a:br>
            <a:r>
              <a:rPr lang="ru-RU" dirty="0">
                <a:latin typeface="Gabriola" panose="04040605051002020D02" pitchFamily="82" charset="0"/>
              </a:rPr>
              <a:t>введённым ключевым</a:t>
            </a:r>
            <a:br>
              <a:rPr lang="ru-RU" dirty="0">
                <a:latin typeface="Gabriola" panose="04040605051002020D02" pitchFamily="82" charset="0"/>
              </a:rPr>
            </a:br>
            <a:r>
              <a:rPr lang="ru-RU" dirty="0">
                <a:latin typeface="Gabriola" panose="04040605051002020D02" pitchFamily="82" charset="0"/>
              </a:rPr>
              <a:t>словам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Кнопка закрытия меню</a:t>
            </a:r>
            <a:br>
              <a:rPr lang="ru-RU" dirty="0">
                <a:latin typeface="Gabriola" panose="04040605051002020D02" pitchFamily="82" charset="0"/>
              </a:rPr>
            </a:br>
            <a:r>
              <a:rPr lang="ru-RU" dirty="0">
                <a:latin typeface="Gabriola" panose="04040605051002020D02" pitchFamily="82" charset="0"/>
              </a:rPr>
              <a:t>поиска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1AC1770-8E4C-B1BF-0F6C-A535F2013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30" y="1692432"/>
            <a:ext cx="6671660" cy="3262313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0E0306D-43EB-BACF-F8AD-0B82001B8041}"/>
              </a:ext>
            </a:extLst>
          </p:cNvPr>
          <p:cNvSpPr/>
          <p:nvPr/>
        </p:nvSpPr>
        <p:spPr>
          <a:xfrm>
            <a:off x="3600450" y="1920239"/>
            <a:ext cx="6381750" cy="441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EFAE08-C0AD-5483-E238-22D8F53DA14C}"/>
              </a:ext>
            </a:extLst>
          </p:cNvPr>
          <p:cNvSpPr txBox="1"/>
          <p:nvPr/>
        </p:nvSpPr>
        <p:spPr>
          <a:xfrm>
            <a:off x="6053505" y="1944528"/>
            <a:ext cx="148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Строка ввода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6DD5008-A5FA-B99C-C020-1D5C402F79DC}"/>
              </a:ext>
            </a:extLst>
          </p:cNvPr>
          <p:cNvSpPr/>
          <p:nvPr/>
        </p:nvSpPr>
        <p:spPr>
          <a:xfrm>
            <a:off x="4257675" y="2362200"/>
            <a:ext cx="4991100" cy="25146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6C2453-BDF6-F077-E693-9EA3AA65A3F8}"/>
              </a:ext>
            </a:extLst>
          </p:cNvPr>
          <p:cNvSpPr txBox="1"/>
          <p:nvPr/>
        </p:nvSpPr>
        <p:spPr>
          <a:xfrm>
            <a:off x="5830965" y="4878228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Список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257597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9D5467D-ECF0-CB6D-F51B-D13AFFB2D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3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8198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Дальнейшие 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566F2-E682-ED49-F759-A7BF9C642DE5}"/>
              </a:ext>
            </a:extLst>
          </p:cNvPr>
          <p:cNvSpPr txBox="1">
            <a:spLocks/>
          </p:cNvSpPr>
          <p:nvPr/>
        </p:nvSpPr>
        <p:spPr>
          <a:xfrm>
            <a:off x="431209" y="1548811"/>
            <a:ext cx="5566954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Дописать код для сайта.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Адаптировать сайт для телефонов.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Открыть сайт для сети «Интернет».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Разработать авторские </a:t>
            </a:r>
            <a:br>
              <a:rPr lang="ru-RU" dirty="0">
                <a:latin typeface="Gabriola" panose="04040605051002020D02" pitchFamily="82" charset="0"/>
              </a:rPr>
            </a:br>
            <a:r>
              <a:rPr lang="ru-RU" dirty="0">
                <a:latin typeface="Gabriola" panose="04040605051002020D02" pitchFamily="82" charset="0"/>
              </a:rPr>
              <a:t>школьно-туристические программы.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Протестировать одну из программ в ГБОУ Школе №1534.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3EA336-8048-406D-93B4-BE702E03E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0023" y="2605588"/>
            <a:ext cx="4700768" cy="1646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763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92760" cy="844732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Используемая 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566F2-E682-ED49-F759-A7BF9C642DE5}"/>
              </a:ext>
            </a:extLst>
          </p:cNvPr>
          <p:cNvSpPr txBox="1">
            <a:spLocks/>
          </p:cNvSpPr>
          <p:nvPr/>
        </p:nvSpPr>
        <p:spPr>
          <a:xfrm>
            <a:off x="0" y="782455"/>
            <a:ext cx="12192000" cy="5539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Окунев А. Руководство по </a:t>
            </a:r>
            <a:r>
              <a:rPr lang="en-US" sz="1800" dirty="0">
                <a:latin typeface="Gabriola" panose="04040605051002020D02" pitchFamily="82" charset="0"/>
              </a:rPr>
              <a:t>Figma: </a:t>
            </a:r>
            <a:r>
              <a:rPr lang="ru-RU" sz="1800" dirty="0">
                <a:latin typeface="Gabriola" panose="04040605051002020D02" pitchFamily="82" charset="0"/>
              </a:rPr>
              <a:t>учеб. пособие</a:t>
            </a:r>
            <a:r>
              <a:rPr lang="en-US" sz="1800" dirty="0">
                <a:latin typeface="Gabriola" panose="04040605051002020D02" pitchFamily="82" charset="0"/>
              </a:rPr>
              <a:t>:</a:t>
            </a:r>
            <a:r>
              <a:rPr lang="ru-RU" sz="1800" dirty="0">
                <a:latin typeface="Gabriola" panose="04040605051002020D02" pitchFamily="82" charset="0"/>
              </a:rPr>
              <a:t> Александр Окунев</a:t>
            </a:r>
            <a:r>
              <a:rPr lang="en-US" sz="1800" dirty="0">
                <a:latin typeface="Gabriola" panose="04040605051002020D02" pitchFamily="82" charset="0"/>
              </a:rPr>
              <a:t>, </a:t>
            </a:r>
            <a:r>
              <a:rPr lang="ru-RU" sz="1800" dirty="0">
                <a:latin typeface="Gabriola" panose="04040605051002020D02" pitchFamily="82" charset="0"/>
              </a:rPr>
              <a:t>2019 – 264 с.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Федеральное Агентство Туризма </a:t>
            </a:r>
            <a:r>
              <a:rPr lang="en-US" sz="1800" dirty="0">
                <a:latin typeface="Gabriola" panose="04040605051002020D02" pitchFamily="82" charset="0"/>
              </a:rPr>
              <a:t>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</a:t>
            </a:r>
            <a:r>
              <a:rPr lang="ru-RU" sz="1800" dirty="0">
                <a:latin typeface="Gabriola" panose="04040605051002020D02" pitchFamily="82" charset="0"/>
              </a:rPr>
              <a:t>– </a:t>
            </a:r>
            <a:r>
              <a:rPr lang="en-US" sz="1800" dirty="0">
                <a:latin typeface="Gabriola" panose="04040605051002020D02" pitchFamily="82" charset="0"/>
              </a:rPr>
              <a:t>URL: </a:t>
            </a:r>
            <a:r>
              <a:rPr lang="en-US" sz="1800" dirty="0">
                <a:latin typeface="Gabriola" panose="04040605051002020D02" pitchFamily="82" charset="0"/>
                <a:hlinkClick r:id="rId3"/>
              </a:rPr>
              <a:t>https://tourism.gov.ru/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4.11.2022)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Уроки </a:t>
            </a:r>
            <a:r>
              <a:rPr lang="en-US" sz="1800" dirty="0">
                <a:latin typeface="Gabriola" panose="04040605051002020D02" pitchFamily="82" charset="0"/>
              </a:rPr>
              <a:t>HTML5 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URL: </a:t>
            </a:r>
            <a:r>
              <a:rPr lang="en-US" sz="1800" dirty="0">
                <a:latin typeface="Gabriola" panose="04040605051002020D02" pitchFamily="82" charset="0"/>
                <a:hlinkClick r:id="rId4"/>
              </a:rPr>
              <a:t>https://html5book.ru/category/uroki/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21.10.2022)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Как работает </a:t>
            </a:r>
            <a:r>
              <a:rPr lang="en-US" sz="1800" dirty="0">
                <a:latin typeface="Gabriola" panose="04040605051002020D02" pitchFamily="82" charset="0"/>
              </a:rPr>
              <a:t>CSS Flexbox 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– URL: </a:t>
            </a:r>
            <a:r>
              <a:rPr lang="en-US" sz="1800" dirty="0">
                <a:latin typeface="Gabriola" panose="04040605051002020D02" pitchFamily="82" charset="0"/>
                <a:hlinkClick r:id="rId5"/>
              </a:rPr>
              <a:t>https://tproger.ru/translations/how-css-flexbox-works/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21.10.2022)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Наложение фреймов </a:t>
            </a:r>
            <a:r>
              <a:rPr lang="en-US" sz="1800" dirty="0">
                <a:latin typeface="Gabriola" panose="04040605051002020D02" pitchFamily="82" charset="0"/>
              </a:rPr>
              <a:t>Figma 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– URL: </a:t>
            </a:r>
            <a:r>
              <a:rPr lang="en-US" sz="1800" dirty="0">
                <a:latin typeface="Gabriola" panose="04040605051002020D02" pitchFamily="82" charset="0"/>
                <a:hlinkClick r:id="rId6"/>
              </a:rPr>
              <a:t>https://skillbox.ru/media/design/chto_takoe_figma_overlays_i_kak_ego_ispolzovat/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21.10.2022</a:t>
            </a:r>
            <a:r>
              <a:rPr lang="en-US" sz="1800" dirty="0">
                <a:latin typeface="Gabriola" panose="04040605051002020D02" pitchFamily="82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Основные </a:t>
            </a:r>
            <a:r>
              <a:rPr lang="en-US" sz="1800" dirty="0">
                <a:latin typeface="Gabriola" panose="04040605051002020D02" pitchFamily="82" charset="0"/>
              </a:rPr>
              <a:t>CSS </a:t>
            </a:r>
            <a:r>
              <a:rPr lang="ru-RU" sz="1800" dirty="0">
                <a:latin typeface="Gabriola" panose="04040605051002020D02" pitchFamily="82" charset="0"/>
              </a:rPr>
              <a:t>свойства </a:t>
            </a:r>
            <a:r>
              <a:rPr lang="en-US" sz="1800" dirty="0">
                <a:latin typeface="Gabriola" panose="04040605051002020D02" pitchFamily="82" charset="0"/>
              </a:rPr>
              <a:t>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– URL: </a:t>
            </a:r>
            <a:r>
              <a:rPr lang="en-US" sz="1800" dirty="0">
                <a:latin typeface="Gabriola" panose="04040605051002020D02" pitchFamily="82" charset="0"/>
                <a:hlinkClick r:id="rId7"/>
              </a:rPr>
              <a:t>https://gabdrahimov.ru/css-uchebnik-osnovnye-svoistva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24.10.2022)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Образование, ГБОУ Школа № 1534 «Академическая», Москва </a:t>
            </a:r>
            <a:r>
              <a:rPr lang="en-US" sz="1800" dirty="0">
                <a:latin typeface="Gabriola" panose="04040605051002020D02" pitchFamily="82" charset="0"/>
              </a:rPr>
              <a:t>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– URL: </a:t>
            </a:r>
            <a:r>
              <a:rPr lang="en-US" sz="1800" dirty="0">
                <a:latin typeface="Gabriola" panose="04040605051002020D02" pitchFamily="82" charset="0"/>
                <a:hlinkClick r:id="rId8"/>
              </a:rPr>
              <a:t>https://gym1534uz.mskobr.ru/info_edu/education#/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10.11.2022)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Гайд по </a:t>
            </a:r>
            <a:r>
              <a:rPr lang="en-US" sz="1800" dirty="0">
                <a:latin typeface="Gabriola" panose="04040605051002020D02" pitchFamily="82" charset="0"/>
              </a:rPr>
              <a:t>Grid – CSS – </a:t>
            </a:r>
            <a:r>
              <a:rPr lang="ru-RU" sz="1800" dirty="0">
                <a:latin typeface="Gabriola" panose="04040605051002020D02" pitchFamily="82" charset="0"/>
              </a:rPr>
              <a:t>Дока </a:t>
            </a:r>
            <a:r>
              <a:rPr lang="en-US" sz="1800" dirty="0">
                <a:latin typeface="Gabriola" panose="04040605051002020D02" pitchFamily="82" charset="0"/>
              </a:rPr>
              <a:t>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– URL: </a:t>
            </a:r>
            <a:r>
              <a:rPr lang="en-US" sz="1800" dirty="0">
                <a:latin typeface="Gabriola" panose="04040605051002020D02" pitchFamily="82" charset="0"/>
                <a:hlinkClick r:id="rId9"/>
              </a:rPr>
              <a:t>https://doka.guide/css/grid-guide/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7.12.2022)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HTML-теги - полный список, таблица тегов по разделам </a:t>
            </a:r>
            <a:r>
              <a:rPr lang="en-US" sz="1800" dirty="0">
                <a:latin typeface="Gabriola" panose="04040605051002020D02" pitchFamily="82" charset="0"/>
              </a:rPr>
              <a:t>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– URL: </a:t>
            </a:r>
            <a:r>
              <a:rPr lang="en-US" sz="1800" dirty="0">
                <a:latin typeface="Gabriola" panose="04040605051002020D02" pitchFamily="82" charset="0"/>
                <a:hlinkClick r:id="rId10"/>
              </a:rPr>
              <a:t>https://html5book.ru/html-tags/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27.11.2022)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Виноградова И., Кокорев Р., Колосова М., и др. Основы потребительских знаний: учеб. пособие</a:t>
            </a:r>
            <a:r>
              <a:rPr lang="en-US" sz="1800" dirty="0">
                <a:latin typeface="Gabriola" panose="04040605051002020D02" pitchFamily="82" charset="0"/>
              </a:rPr>
              <a:t>:</a:t>
            </a:r>
            <a:r>
              <a:rPr lang="ru-RU" sz="1800" dirty="0">
                <a:latin typeface="Gabriola" panose="04040605051002020D02" pitchFamily="82" charset="0"/>
              </a:rPr>
              <a:t> Вита-Пресс, 2001 - 272 с.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 err="1">
                <a:latin typeface="Gabriola" panose="04040605051002020D02" pitchFamily="82" charset="0"/>
              </a:rPr>
              <a:t>Фрейнкман</a:t>
            </a:r>
            <a:r>
              <a:rPr lang="ru-RU" sz="1800" dirty="0">
                <a:latin typeface="Gabriola" panose="04040605051002020D02" pitchFamily="82" charset="0"/>
              </a:rPr>
              <a:t> Е. Ю. Экономика и бизнес. Начальный курс: учеб. пособие:  Начала-Пресс, 1995 – 160 с.</a:t>
            </a:r>
          </a:p>
        </p:txBody>
      </p:sp>
    </p:spTree>
    <p:extLst>
      <p:ext uri="{BB962C8B-B14F-4D97-AF65-F5344CB8AC3E}">
        <p14:creationId xmlns:p14="http://schemas.microsoft.com/office/powerpoint/2010/main" val="191855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Проблема и 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568737-4229-1462-CBEC-7CB67DBF6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4" y="1161669"/>
            <a:ext cx="4905375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b="1" dirty="0">
                <a:latin typeface="Gabriola" panose="04040605051002020D02" pitchFamily="82" charset="0"/>
              </a:rPr>
              <a:t>Проблема</a:t>
            </a:r>
          </a:p>
          <a:p>
            <a:pPr marL="0" indent="0">
              <a:buNone/>
            </a:pPr>
            <a:r>
              <a:rPr lang="ru-RU" dirty="0">
                <a:latin typeface="Gabriola" panose="04040605051002020D02" pitchFamily="82" charset="0"/>
              </a:rPr>
              <a:t>Непопулярность такого направления, как школьный туризм, связанная с трудностями организации выездных поездок. В связи с этим, в сети «Интернет» отсутствуют удобные площадки, на которых можно организовать и подобрать такую поездку.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74EB37-752D-0857-F6E4-DB8E2A290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7298662" y="1479096"/>
            <a:ext cx="4415729" cy="2483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2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568737-4229-1462-CBEC-7CB67DBF6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152525"/>
            <a:ext cx="10515600" cy="1403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b="1" dirty="0">
                <a:latin typeface="Gabriola" panose="04040605051002020D02" pitchFamily="82" charset="0"/>
              </a:rPr>
              <a:t>Цель проекта </a:t>
            </a:r>
            <a:br>
              <a:rPr lang="ru-RU" sz="4000" b="1" dirty="0">
                <a:latin typeface="Gabriola" panose="04040605051002020D02" pitchFamily="82" charset="0"/>
              </a:rPr>
            </a:br>
            <a:r>
              <a:rPr lang="ru-RU" dirty="0">
                <a:latin typeface="Gabriola" panose="04040605051002020D02" pitchFamily="82" charset="0"/>
              </a:rPr>
              <a:t>Разработать сайт, который способствует удобному поиску школьных туристических поездок.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D9E79C4-D67C-18D5-3252-494F7CA79721}"/>
              </a:ext>
            </a:extLst>
          </p:cNvPr>
          <p:cNvSpPr txBox="1">
            <a:spLocks/>
          </p:cNvSpPr>
          <p:nvPr/>
        </p:nvSpPr>
        <p:spPr>
          <a:xfrm>
            <a:off x="542925" y="2369865"/>
            <a:ext cx="10515600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Задачи проекта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9400C4D-D253-ECDD-5D8F-DD6E34117E67}"/>
              </a:ext>
            </a:extLst>
          </p:cNvPr>
          <p:cNvSpPr txBox="1">
            <a:spLocks/>
          </p:cNvSpPr>
          <p:nvPr/>
        </p:nvSpPr>
        <p:spPr>
          <a:xfrm>
            <a:off x="475433" y="3071540"/>
            <a:ext cx="10650583" cy="376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Провести анкетирование среди учеников Московских школ.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Проанализировать программу, которая проходится в нашей школе, с целью выявления наиболее интересных тем.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Собрать информацию о местах в пределах Москвы и Московской области, которые связаны с выбранными школьными темами.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Разработать сайт для удобного представления программ.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Составить интересные образовательные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25229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7" y="-129022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Анкетирование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5631FE-3E51-FA19-43E7-751BFB50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8236" y="865188"/>
            <a:ext cx="6193838" cy="29419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AEF9059C-4B81-ED97-8EB7-10A4D524A507}"/>
              </a:ext>
            </a:extLst>
          </p:cNvPr>
          <p:cNvSpPr txBox="1">
            <a:spLocks/>
          </p:cNvSpPr>
          <p:nvPr/>
        </p:nvSpPr>
        <p:spPr>
          <a:xfrm>
            <a:off x="6974183" y="1427615"/>
            <a:ext cx="4946469" cy="2001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Gabriola" panose="04040605051002020D02" pitchFamily="82" charset="0"/>
              </a:rPr>
              <a:t>На основе анкетирования выяснилось, что 86,6% школьников выходят за пределы школы не чаще, чем раз в 3 месяца.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AD9E33-27DC-2BF7-2554-E6930AF80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13133" y="3429000"/>
            <a:ext cx="4809370" cy="29791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4660DE5D-20DC-0E58-06DC-BC09F2190E8B}"/>
              </a:ext>
            </a:extLst>
          </p:cNvPr>
          <p:cNvSpPr txBox="1">
            <a:spLocks/>
          </p:cNvSpPr>
          <p:nvPr/>
        </p:nvSpPr>
        <p:spPr>
          <a:xfrm>
            <a:off x="7872560" y="3594019"/>
            <a:ext cx="4263472" cy="2649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Gabriola" panose="04040605051002020D02" pitchFamily="82" charset="0"/>
              </a:rPr>
              <a:t>Также из анкетирования было выяснено, что большинство респондентов хотели бы пройти за пределами школы Биологию и Историю. В дальнейшем это поможет для подбора выездных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66409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0237F5-B3DB-0B85-9991-EC8F1F26E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8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9F29B8-E42F-6D42-997F-2B9E643F9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120" y="2083347"/>
            <a:ext cx="11141217" cy="599306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969A2CF-F4BA-BFF7-9DB6-0FBC68485853}"/>
              </a:ext>
            </a:extLst>
          </p:cNvPr>
          <p:cNvSpPr/>
          <p:nvPr/>
        </p:nvSpPr>
        <p:spPr>
          <a:xfrm>
            <a:off x="773815" y="2085573"/>
            <a:ext cx="1558834" cy="5993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8495CA3-2590-42BB-8A26-52C3892577A2}"/>
              </a:ext>
            </a:extLst>
          </p:cNvPr>
          <p:cNvSpPr/>
          <p:nvPr/>
        </p:nvSpPr>
        <p:spPr>
          <a:xfrm>
            <a:off x="7520648" y="2081121"/>
            <a:ext cx="4305688" cy="56931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90EA8-C124-0437-0FAE-8D711FED324C}"/>
              </a:ext>
            </a:extLst>
          </p:cNvPr>
          <p:cNvSpPr txBox="1"/>
          <p:nvPr/>
        </p:nvSpPr>
        <p:spPr>
          <a:xfrm>
            <a:off x="1020842" y="2682653"/>
            <a:ext cx="106477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Логотип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F5034C-4BCC-5FA7-BA18-5F205689AE3C}"/>
              </a:ext>
            </a:extLst>
          </p:cNvPr>
          <p:cNvSpPr txBox="1"/>
          <p:nvPr/>
        </p:nvSpPr>
        <p:spPr>
          <a:xfrm>
            <a:off x="8824861" y="2682653"/>
            <a:ext cx="208332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B050"/>
                </a:solidFill>
              </a:rPr>
              <a:t>Меню Навигации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E5055244-D472-E2CE-C76D-C7516987546A}"/>
              </a:ext>
            </a:extLst>
          </p:cNvPr>
          <p:cNvSpPr txBox="1">
            <a:spLocks/>
          </p:cNvSpPr>
          <p:nvPr/>
        </p:nvSpPr>
        <p:spPr>
          <a:xfrm>
            <a:off x="4028921" y="1396860"/>
            <a:ext cx="2417306" cy="685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Меню сайта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0D4071C-0F63-9E5F-D35F-36B98461B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097" y="3958724"/>
            <a:ext cx="9225091" cy="1222466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3B10690-77E6-4EE3-2A67-6AF2851E2882}"/>
              </a:ext>
            </a:extLst>
          </p:cNvPr>
          <p:cNvSpPr/>
          <p:nvPr/>
        </p:nvSpPr>
        <p:spPr>
          <a:xfrm>
            <a:off x="1683097" y="3958724"/>
            <a:ext cx="5941960" cy="122246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F21E73-B4E1-1B71-23C0-E562FD98CE73}"/>
              </a:ext>
            </a:extLst>
          </p:cNvPr>
          <p:cNvSpPr txBox="1"/>
          <p:nvPr/>
        </p:nvSpPr>
        <p:spPr>
          <a:xfrm>
            <a:off x="3126210" y="4811858"/>
            <a:ext cx="234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Авторство и лицензия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56B3F0A-87A3-FA25-946B-A1B6F38FCCB0}"/>
              </a:ext>
            </a:extLst>
          </p:cNvPr>
          <p:cNvSpPr/>
          <p:nvPr/>
        </p:nvSpPr>
        <p:spPr>
          <a:xfrm>
            <a:off x="8643960" y="3958724"/>
            <a:ext cx="2264228" cy="59721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A5AAE-A739-E357-9380-8C4C7FE3F393}"/>
              </a:ext>
            </a:extLst>
          </p:cNvPr>
          <p:cNvSpPr txBox="1"/>
          <p:nvPr/>
        </p:nvSpPr>
        <p:spPr>
          <a:xfrm>
            <a:off x="9321462" y="452153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Ссылки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89C11A85-5463-A6B0-66AF-E5687A4459CC}"/>
              </a:ext>
            </a:extLst>
          </p:cNvPr>
          <p:cNvSpPr txBox="1">
            <a:spLocks/>
          </p:cNvSpPr>
          <p:nvPr/>
        </p:nvSpPr>
        <p:spPr>
          <a:xfrm>
            <a:off x="3312259" y="3178057"/>
            <a:ext cx="3850630" cy="685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Футер (подвал) сайта</a:t>
            </a:r>
            <a:endParaRPr lang="ru-RU" sz="2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6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2" y="-124667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43841" y="508131"/>
            <a:ext cx="2668768" cy="685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Основные блоки</a:t>
            </a:r>
            <a:endParaRPr lang="ru-RU" sz="2400" dirty="0">
              <a:latin typeface="Gabriola" panose="04040605051002020D02" pitchFamily="82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9DBF6D9-2770-1913-A6FD-44385A28A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19" y="1804986"/>
            <a:ext cx="5402580" cy="387039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04CE9EF-229D-776A-8FD1-9AAC89E7A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671" y="1804986"/>
            <a:ext cx="4399788" cy="3884086"/>
          </a:xfrm>
          <a:prstGeom prst="rect">
            <a:avLst/>
          </a:prstGeom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17BEAFD-627F-3FA7-4FD3-D0653BEF9D55}"/>
              </a:ext>
            </a:extLst>
          </p:cNvPr>
          <p:cNvSpPr/>
          <p:nvPr/>
        </p:nvSpPr>
        <p:spPr>
          <a:xfrm>
            <a:off x="883919" y="1804986"/>
            <a:ext cx="5402580" cy="18068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E0C2B-7878-0F9B-EF42-40A53A113243}"/>
              </a:ext>
            </a:extLst>
          </p:cNvPr>
          <p:cNvSpPr txBox="1"/>
          <p:nvPr/>
        </p:nvSpPr>
        <p:spPr>
          <a:xfrm>
            <a:off x="2619815" y="1404876"/>
            <a:ext cx="2216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Главная новость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5719A26-2222-10B0-F5B5-E48A4FDFFC43}"/>
              </a:ext>
            </a:extLst>
          </p:cNvPr>
          <p:cNvSpPr/>
          <p:nvPr/>
        </p:nvSpPr>
        <p:spPr>
          <a:xfrm>
            <a:off x="891541" y="3722177"/>
            <a:ext cx="5394958" cy="19532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D23105-83E3-7F4A-AD8C-6AB7131740B9}"/>
              </a:ext>
            </a:extLst>
          </p:cNvPr>
          <p:cNvSpPr txBox="1"/>
          <p:nvPr/>
        </p:nvSpPr>
        <p:spPr>
          <a:xfrm>
            <a:off x="2464396" y="5675382"/>
            <a:ext cx="251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C000"/>
                </a:solidFill>
              </a:rPr>
              <a:t>Популярные новости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A7DBEFB-B38A-6BC6-EC38-D172A0445A6E}"/>
              </a:ext>
            </a:extLst>
          </p:cNvPr>
          <p:cNvSpPr/>
          <p:nvPr/>
        </p:nvSpPr>
        <p:spPr>
          <a:xfrm>
            <a:off x="6900669" y="1805941"/>
            <a:ext cx="4399789" cy="191623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653F4-398D-6E8B-2100-CDF496AC6E74}"/>
              </a:ext>
            </a:extLst>
          </p:cNvPr>
          <p:cNvSpPr txBox="1"/>
          <p:nvPr/>
        </p:nvSpPr>
        <p:spPr>
          <a:xfrm>
            <a:off x="8409581" y="1434534"/>
            <a:ext cx="138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</a:rPr>
              <a:t>О чём сайт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F466CF6-C33A-22A4-0B56-E4C3E27910B2}"/>
              </a:ext>
            </a:extLst>
          </p:cNvPr>
          <p:cNvSpPr/>
          <p:nvPr/>
        </p:nvSpPr>
        <p:spPr>
          <a:xfrm>
            <a:off x="6908292" y="3811347"/>
            <a:ext cx="4399789" cy="187772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79FEFD-7BE2-502A-CA4D-A947FEAECA16}"/>
              </a:ext>
            </a:extLst>
          </p:cNvPr>
          <p:cNvSpPr txBox="1"/>
          <p:nvPr/>
        </p:nvSpPr>
        <p:spPr>
          <a:xfrm>
            <a:off x="8421015" y="5677350"/>
            <a:ext cx="1374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B0F0"/>
                </a:solidFill>
              </a:rPr>
              <a:t>Коллектив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1841970-D794-0571-7A42-F075BD3AC538}"/>
              </a:ext>
            </a:extLst>
          </p:cNvPr>
          <p:cNvSpPr/>
          <p:nvPr/>
        </p:nvSpPr>
        <p:spPr>
          <a:xfrm>
            <a:off x="612648" y="1373318"/>
            <a:ext cx="5879592" cy="470217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9FA93-38D6-AF83-EDD9-B8BE6B76C481}"/>
              </a:ext>
            </a:extLst>
          </p:cNvPr>
          <p:cNvSpPr txBox="1"/>
          <p:nvPr/>
        </p:nvSpPr>
        <p:spPr>
          <a:xfrm>
            <a:off x="4420328" y="946404"/>
            <a:ext cx="2216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2"/>
                </a:solidFill>
              </a:rPr>
              <a:t>Главная страница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5FBCC0-E510-961D-957F-B4E73F5E2F38}"/>
              </a:ext>
            </a:extLst>
          </p:cNvPr>
          <p:cNvSpPr/>
          <p:nvPr/>
        </p:nvSpPr>
        <p:spPr>
          <a:xfrm>
            <a:off x="6748272" y="1434534"/>
            <a:ext cx="4831080" cy="4640957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168DD-CFD4-D76F-EF32-4CB260586EDF}"/>
              </a:ext>
            </a:extLst>
          </p:cNvPr>
          <p:cNvSpPr txBox="1"/>
          <p:nvPr/>
        </p:nvSpPr>
        <p:spPr>
          <a:xfrm>
            <a:off x="9459409" y="1033947"/>
            <a:ext cx="2216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tx2"/>
                </a:solidFill>
              </a:rPr>
              <a:t>Страница «О нас»</a:t>
            </a:r>
          </a:p>
        </p:txBody>
      </p:sp>
    </p:spTree>
    <p:extLst>
      <p:ext uri="{BB962C8B-B14F-4D97-AF65-F5344CB8AC3E}">
        <p14:creationId xmlns:p14="http://schemas.microsoft.com/office/powerpoint/2010/main" val="216267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45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100967" y="696673"/>
            <a:ext cx="2668768" cy="685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Основные блоки</a:t>
            </a:r>
            <a:endParaRPr lang="ru-RU" sz="2400" dirty="0">
              <a:latin typeface="Gabriola" panose="04040605051002020D02" pitchFamily="8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E0B51F-404C-F1CA-8C1C-F70C7FDE65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3" t="12851" r="11201" b="19929"/>
          <a:stretch/>
        </p:blipFill>
        <p:spPr>
          <a:xfrm>
            <a:off x="645143" y="1854137"/>
            <a:ext cx="5829300" cy="39029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1D279E2-0EE7-6276-2B78-24004591B407}"/>
              </a:ext>
            </a:extLst>
          </p:cNvPr>
          <p:cNvSpPr/>
          <p:nvPr/>
        </p:nvSpPr>
        <p:spPr>
          <a:xfrm>
            <a:off x="640570" y="1854137"/>
            <a:ext cx="5829300" cy="3902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89857-B021-7CC5-E2D6-006A82CA35A2}"/>
              </a:ext>
            </a:extLst>
          </p:cNvPr>
          <p:cNvSpPr txBox="1"/>
          <p:nvPr/>
        </p:nvSpPr>
        <p:spPr>
          <a:xfrm>
            <a:off x="2473971" y="5761217"/>
            <a:ext cx="2162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Список категорий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ED2D5FA-492C-D270-DDA5-12FFAFD62346}"/>
              </a:ext>
            </a:extLst>
          </p:cNvPr>
          <p:cNvSpPr/>
          <p:nvPr/>
        </p:nvSpPr>
        <p:spPr>
          <a:xfrm>
            <a:off x="672576" y="3272028"/>
            <a:ext cx="2779776" cy="104794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26DB9-3644-68D9-9A69-85ECA292C398}"/>
              </a:ext>
            </a:extLst>
          </p:cNvPr>
          <p:cNvSpPr txBox="1"/>
          <p:nvPr/>
        </p:nvSpPr>
        <p:spPr>
          <a:xfrm>
            <a:off x="1130080" y="4324130"/>
            <a:ext cx="1970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C000"/>
                </a:solidFill>
              </a:rPr>
              <a:t>Блок категории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FEC393E-F33C-D307-E5A5-54D46AE338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t="10693" r="21754" b="17431"/>
          <a:stretch/>
        </p:blipFill>
        <p:spPr>
          <a:xfrm>
            <a:off x="7304777" y="1740407"/>
            <a:ext cx="3945087" cy="4143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61FE0C9-65FE-19D4-1F3E-2C4AF83951D2}"/>
              </a:ext>
            </a:extLst>
          </p:cNvPr>
          <p:cNvSpPr/>
          <p:nvPr/>
        </p:nvSpPr>
        <p:spPr>
          <a:xfrm>
            <a:off x="7309350" y="1740406"/>
            <a:ext cx="3940514" cy="414333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3E7C6E-81EC-81A0-3D83-401376D65150}"/>
              </a:ext>
            </a:extLst>
          </p:cNvPr>
          <p:cNvSpPr txBox="1"/>
          <p:nvPr/>
        </p:nvSpPr>
        <p:spPr>
          <a:xfrm>
            <a:off x="8196071" y="5847542"/>
            <a:ext cx="2162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</a:rPr>
              <a:t>Список программ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771B3B4-BDDC-8C12-6223-1C91DADB37E8}"/>
              </a:ext>
            </a:extLst>
          </p:cNvPr>
          <p:cNvSpPr/>
          <p:nvPr/>
        </p:nvSpPr>
        <p:spPr>
          <a:xfrm>
            <a:off x="7361166" y="1785203"/>
            <a:ext cx="3838653" cy="85741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BB6371-EB11-96CB-217E-DA4BD1D3670F}"/>
              </a:ext>
            </a:extLst>
          </p:cNvPr>
          <p:cNvSpPr txBox="1"/>
          <p:nvPr/>
        </p:nvSpPr>
        <p:spPr>
          <a:xfrm>
            <a:off x="8388094" y="1367172"/>
            <a:ext cx="208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Блок программы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36E06C0-AD20-1495-F519-E3DE5376B135}"/>
              </a:ext>
            </a:extLst>
          </p:cNvPr>
          <p:cNvSpPr/>
          <p:nvPr/>
        </p:nvSpPr>
        <p:spPr>
          <a:xfrm>
            <a:off x="448056" y="1618488"/>
            <a:ext cx="6254496" cy="454283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A095-7A02-3DF2-61A6-A735DDDD5FA6}"/>
              </a:ext>
            </a:extLst>
          </p:cNvPr>
          <p:cNvSpPr txBox="1"/>
          <p:nvPr/>
        </p:nvSpPr>
        <p:spPr>
          <a:xfrm>
            <a:off x="4081958" y="1203693"/>
            <a:ext cx="279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2"/>
                </a:solidFill>
              </a:rPr>
              <a:t>Страница «Категории»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090A7-8994-74C6-5992-F4CF2074D772}"/>
              </a:ext>
            </a:extLst>
          </p:cNvPr>
          <p:cNvSpPr txBox="1"/>
          <p:nvPr/>
        </p:nvSpPr>
        <p:spPr>
          <a:xfrm>
            <a:off x="8555875" y="1003638"/>
            <a:ext cx="298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CC3399"/>
                </a:solidFill>
              </a:rPr>
              <a:t>Страница «Программы»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DD7DB5F-6AFF-D8BE-6112-03696E706536}"/>
              </a:ext>
            </a:extLst>
          </p:cNvPr>
          <p:cNvSpPr/>
          <p:nvPr/>
        </p:nvSpPr>
        <p:spPr>
          <a:xfrm>
            <a:off x="7160056" y="1439946"/>
            <a:ext cx="4269944" cy="4807706"/>
          </a:xfrm>
          <a:prstGeom prst="rect">
            <a:avLst/>
          </a:prstGeom>
          <a:noFill/>
          <a:ln w="5715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32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43860A-48C6-E08F-D1F9-5837D3AAD1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3" t="8883" r="14551" b="15909"/>
          <a:stretch/>
        </p:blipFill>
        <p:spPr>
          <a:xfrm>
            <a:off x="6719619" y="1848655"/>
            <a:ext cx="4491965" cy="36931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43841" y="850818"/>
            <a:ext cx="2668768" cy="685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Основные блоки</a:t>
            </a:r>
            <a:endParaRPr lang="ru-RU" sz="2400" dirty="0">
              <a:latin typeface="Gabriola" panose="04040605051002020D02" pitchFamily="8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E0B51F-404C-F1CA-8C1C-F70C7FDE65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2" t="18814" r="13882" b="25273"/>
          <a:stretch/>
        </p:blipFill>
        <p:spPr>
          <a:xfrm>
            <a:off x="452626" y="1889942"/>
            <a:ext cx="5785111" cy="3603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1D279E2-0EE7-6276-2B78-24004591B407}"/>
              </a:ext>
            </a:extLst>
          </p:cNvPr>
          <p:cNvSpPr/>
          <p:nvPr/>
        </p:nvSpPr>
        <p:spPr>
          <a:xfrm>
            <a:off x="452625" y="1884860"/>
            <a:ext cx="5785111" cy="16122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89857-B021-7CC5-E2D6-006A82CA35A2}"/>
              </a:ext>
            </a:extLst>
          </p:cNvPr>
          <p:cNvSpPr txBox="1"/>
          <p:nvPr/>
        </p:nvSpPr>
        <p:spPr>
          <a:xfrm>
            <a:off x="4319080" y="3096961"/>
            <a:ext cx="1918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Блок для связи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ED2D5FA-492C-D270-DDA5-12FFAFD62346}"/>
              </a:ext>
            </a:extLst>
          </p:cNvPr>
          <p:cNvSpPr/>
          <p:nvPr/>
        </p:nvSpPr>
        <p:spPr>
          <a:xfrm>
            <a:off x="452625" y="3886483"/>
            <a:ext cx="5785111" cy="16073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26DB9-3644-68D9-9A69-85ECA292C398}"/>
              </a:ext>
            </a:extLst>
          </p:cNvPr>
          <p:cNvSpPr txBox="1"/>
          <p:nvPr/>
        </p:nvSpPr>
        <p:spPr>
          <a:xfrm>
            <a:off x="4057959" y="5093680"/>
            <a:ext cx="2179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C000"/>
                </a:solidFill>
              </a:rPr>
              <a:t>Другие площадки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61FE0C9-65FE-19D4-1F3E-2C4AF83951D2}"/>
              </a:ext>
            </a:extLst>
          </p:cNvPr>
          <p:cNvSpPr/>
          <p:nvPr/>
        </p:nvSpPr>
        <p:spPr>
          <a:xfrm>
            <a:off x="6744002" y="1848655"/>
            <a:ext cx="4467581" cy="124830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3E7C6E-81EC-81A0-3D83-401376D65150}"/>
              </a:ext>
            </a:extLst>
          </p:cNvPr>
          <p:cNvSpPr txBox="1"/>
          <p:nvPr/>
        </p:nvSpPr>
        <p:spPr>
          <a:xfrm>
            <a:off x="6744001" y="1848655"/>
            <a:ext cx="193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Краткая характеристика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771B3B4-BDDC-8C12-6223-1C91DADB37E8}"/>
              </a:ext>
            </a:extLst>
          </p:cNvPr>
          <p:cNvSpPr/>
          <p:nvPr/>
        </p:nvSpPr>
        <p:spPr>
          <a:xfrm>
            <a:off x="6744001" y="3100709"/>
            <a:ext cx="4467581" cy="120075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BB6371-EB11-96CB-217E-DA4BD1D3670F}"/>
              </a:ext>
            </a:extLst>
          </p:cNvPr>
          <p:cNvSpPr txBox="1"/>
          <p:nvPr/>
        </p:nvSpPr>
        <p:spPr>
          <a:xfrm>
            <a:off x="8923307" y="3096961"/>
            <a:ext cx="1537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Описание программы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EB291B0-198E-DFB0-E919-5203ABD7F8D4}"/>
              </a:ext>
            </a:extLst>
          </p:cNvPr>
          <p:cNvSpPr/>
          <p:nvPr/>
        </p:nvSpPr>
        <p:spPr>
          <a:xfrm>
            <a:off x="6744001" y="4301460"/>
            <a:ext cx="4467581" cy="124032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06B7D-9029-1439-3313-776CA1515D59}"/>
              </a:ext>
            </a:extLst>
          </p:cNvPr>
          <p:cNvSpPr txBox="1"/>
          <p:nvPr/>
        </p:nvSpPr>
        <p:spPr>
          <a:xfrm>
            <a:off x="6743999" y="4297712"/>
            <a:ext cx="1631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</a:rPr>
              <a:t>Прочая информация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CFC7482-7382-8CE8-C57B-3E02981A844A}"/>
              </a:ext>
            </a:extLst>
          </p:cNvPr>
          <p:cNvSpPr/>
          <p:nvPr/>
        </p:nvSpPr>
        <p:spPr>
          <a:xfrm>
            <a:off x="243841" y="1664208"/>
            <a:ext cx="6211823" cy="415137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DEA697-849D-C41D-BE5B-FF55B1563B3F}"/>
              </a:ext>
            </a:extLst>
          </p:cNvPr>
          <p:cNvSpPr txBox="1"/>
          <p:nvPr/>
        </p:nvSpPr>
        <p:spPr>
          <a:xfrm>
            <a:off x="3944024" y="1264098"/>
            <a:ext cx="2668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2"/>
                </a:solidFill>
              </a:rPr>
              <a:t>Страница «Контакты»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7918CF8-8AB7-C576-A914-A6399458583A}"/>
              </a:ext>
            </a:extLst>
          </p:cNvPr>
          <p:cNvSpPr/>
          <p:nvPr/>
        </p:nvSpPr>
        <p:spPr>
          <a:xfrm>
            <a:off x="6537960" y="1664208"/>
            <a:ext cx="4828032" cy="4151376"/>
          </a:xfrm>
          <a:prstGeom prst="rect">
            <a:avLst/>
          </a:prstGeom>
          <a:noFill/>
          <a:ln w="5715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52CED1-7DA9-D3B0-BB5C-6627BAFDDEDB}"/>
              </a:ext>
            </a:extLst>
          </p:cNvPr>
          <p:cNvSpPr txBox="1"/>
          <p:nvPr/>
        </p:nvSpPr>
        <p:spPr>
          <a:xfrm>
            <a:off x="8788664" y="1252117"/>
            <a:ext cx="262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CC3399"/>
                </a:solidFill>
              </a:rPr>
              <a:t>Страница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4110039686"/>
      </p:ext>
    </p:extLst>
  </p:cSld>
  <p:clrMapOvr>
    <a:masterClrMapping/>
  </p:clrMapOvr>
</p:sld>
</file>

<file path=ppt/theme/theme1.xml><?xml version="1.0" encoding="utf-8"?>
<a:theme xmlns:a="http://schemas.openxmlformats.org/drawingml/2006/main" name="ПРОЕКТ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ОЕКТ" id="{F7AAF00B-0EE3-4FE3-9283-FD8C2DD0E346}" vid="{64943BA5-A8FB-4E23-BE46-1AE13076A2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ПРОЕКТ</Template>
  <TotalTime>780</TotalTime>
  <Words>636</Words>
  <Application>Microsoft Office PowerPoint</Application>
  <PresentationFormat>Широкоэкранный</PresentationFormat>
  <Paragraphs>83</Paragraphs>
  <Slides>13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Gabriola</vt:lpstr>
      <vt:lpstr>Wingdings</vt:lpstr>
      <vt:lpstr>ПРОЕКТ</vt:lpstr>
      <vt:lpstr>Разработка сайта про школьный туризм</vt:lpstr>
      <vt:lpstr>Проблема и актуальность</vt:lpstr>
      <vt:lpstr>Цель и задачи проекта</vt:lpstr>
      <vt:lpstr>Анкетирование</vt:lpstr>
      <vt:lpstr>Презентация PowerPoint</vt:lpstr>
      <vt:lpstr>Макет сайта</vt:lpstr>
      <vt:lpstr>Макет сайта</vt:lpstr>
      <vt:lpstr>Макет сайта</vt:lpstr>
      <vt:lpstr>Макет сайта</vt:lpstr>
      <vt:lpstr>Макет сайта</vt:lpstr>
      <vt:lpstr>Презентация PowerPoint</vt:lpstr>
      <vt:lpstr>Дальнейшие перспективы</vt:lpstr>
      <vt:lpstr>Используемая 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Нео Сано</dc:creator>
  <cp:lastModifiedBy>Фёдоров Тимофей Алексеевич</cp:lastModifiedBy>
  <cp:revision>23</cp:revision>
  <dcterms:created xsi:type="dcterms:W3CDTF">2022-11-13T13:10:51Z</dcterms:created>
  <dcterms:modified xsi:type="dcterms:W3CDTF">2023-04-21T05:35:18Z</dcterms:modified>
</cp:coreProperties>
</file>