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3B02-9AED-43C1-FC5C-9226DCCB1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FE69E8-34FE-59D7-9467-EFEA159A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81620F-4E2D-2E0A-762C-D94A517B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1E3E3C-5A3C-ABC4-25EB-970D2EC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165FAA-BDA4-7C24-2CA4-62C49B34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3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5739B-72DB-2C32-1790-02631C92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16EFA-A4D0-4657-6500-74D8701B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B0C2E0-67F2-543B-F1A9-EF371852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AF136-B6BC-AB56-3F7B-7A8B34F1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BA1F6-83F1-117D-3D02-95149E5E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2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C49F0D-068D-EC2F-0FFF-90E574F4F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E0864B-24B1-4F06-AC78-2044C148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57C5F0-2F1D-7A00-D08E-A6BDEFE6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F0366-DA3B-9654-B5AD-BFC3206E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B41E7-4CD8-BFD8-3BAE-8636FFC0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90379-4B7E-DDF1-3D45-81D9F58F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4C01C-F19D-2876-6F92-73E8F0A4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BF406-74DE-50F8-0FDB-59A9E706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1BA323-96AA-3736-4A81-E66DD640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86B156-006F-F9E5-C575-2B1134DB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80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5B73C-F9EA-B8DD-ECC1-7105E348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30FC8E-CD17-D120-1334-8867C8C0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B5270-545A-7F43-3BBD-B23B7D59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8C960-AEAD-D1CC-FD47-D20B826E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A99E78-FCE2-2135-6182-8EBB0798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86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8F4B5-5E66-3428-FAFF-81E677E0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D3F59-002A-B35E-B817-EBDBDDE6E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C29F08-5C88-2D9F-AA17-773B8631D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88578B-F648-06CB-D47A-445C8AA9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9D877-6148-74DA-62E8-AFDA06E4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B8FAD1-77F1-1355-71C1-115D5ADB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42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3C317-E1B1-6551-95DB-0B8692C6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EAED93-E1FA-1A16-94FE-02D2BB07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FAC4EE-758A-3BEF-192F-DCC1ECE72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390B95-7446-6A5C-3CAF-63CFB3960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E6A1E9-7C97-ABEF-5420-C42F0EDE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1F4903-A353-6973-8565-9EDF251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7702DC-075B-7674-E235-1F146FE7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7FB1C1-C4E2-2A79-223D-64C6FBC0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B088F-B035-20FA-8203-959B69AC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11EAF2-CDD7-D996-3775-BDEE79E4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3BD1B9-188D-852F-388C-9EF6171A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E69959-5790-9192-E267-AE0759C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ECB001-403B-B940-5E60-7C411469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99522B-F99F-73B6-1AE0-9E8B12B7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513A53-787C-8B55-B1F9-A56F9254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31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D1260-DBF6-FB3B-2D14-04687389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FA8F6-5D8A-2BD2-8931-ED43ECCD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77BD7-48F4-D452-CD19-6AD2D3EF5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4FBFC9-CAF7-D5C5-B617-57B413F5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338B05-1453-2E94-FB30-E71D8915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35BC2-D044-43EF-B26B-3C56C2CF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FD7D7-E271-9D54-838C-90514092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3A894F-A5CC-5486-2E87-6AC0CB682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B8D03E-0678-6F80-85CC-9AEE6953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A7DD1-A20E-99E1-22C3-A8C55B1E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9A36D-FEDF-8C04-7A19-E7F589B4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7D5779-B84E-3419-3D54-A484E232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8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179ED-980C-A195-FBB4-0F3BCF9F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41A28-6E26-64B1-662B-ED3130A8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8AF5D-CCFD-BB03-1F66-671F411C4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24E4-2D86-47E4-AF55-91ECEDA543B1}" type="datetimeFigureOut">
              <a:rPr lang="ru-RU" smtClean="0"/>
              <a:t>10.12.2022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66FC9-2596-08FA-E37B-CAFADB7A2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9268EF-42CD-0541-8F11-F557CC74D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109A-9DF6-48AA-9943-D59EFC224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FA6F19-3248-DB9E-006A-EB74B083A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DDF9E8-BDA6-0D81-F97D-8716FA6F3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7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081139-30D6-21EA-6E81-83598EE39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1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84D68C-02BB-6EE1-770A-00784EDA3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4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368EA1-9A9F-93E7-8CF2-90ACD1A7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4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6ACF4E-AA03-5C4A-6722-7D6D31913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DF53B34-8A11-529B-2603-159D1F59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8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B3D88A-569B-D9F1-42C8-5B2E6A123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2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28A7A7-AD71-9042-F88C-FD96730A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7CA137-A878-1F1E-7645-EC90A5C4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B7737F-A87D-83BD-4A54-87E697FE4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AAFC91-1198-3B18-C961-029DCC75B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6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визитка&#10;&#10;Автоматически созданное описание">
            <a:extLst>
              <a:ext uri="{FF2B5EF4-FFF2-40B4-BE49-F238E27FC236}">
                <a16:creationId xmlns:a16="http://schemas.microsoft.com/office/drawing/2014/main" id="{D5499EC3-C723-4668-5DD9-0DEDF529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DFCF9-C22D-0D3E-B436-DAF1BE13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4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557343-ADC6-CC37-3DEE-34D929F53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8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D88D336-FAD6-6C34-12A8-16A280FB8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D9D699-174B-2A54-68F3-7202EF0E6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78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C0C0C0"/>
      </a:dk1>
      <a:lt1>
        <a:sysClr val="window" lastClr="22222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Широкоэкранный</PresentationFormat>
  <Paragraphs>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Нео Сано</dc:creator>
  <cp:lastModifiedBy>Нео Сано</cp:lastModifiedBy>
  <cp:revision>6</cp:revision>
  <dcterms:created xsi:type="dcterms:W3CDTF">2022-11-21T20:02:11Z</dcterms:created>
  <dcterms:modified xsi:type="dcterms:W3CDTF">2022-12-10T06:18:12Z</dcterms:modified>
</cp:coreProperties>
</file>