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6E4053D-99C4-48B0-909D-DC3B7BC82F88}">
          <p14:sldIdLst>
            <p14:sldId id="256"/>
            <p14:sldId id="266"/>
            <p14:sldId id="267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B12E3-13E9-4791-8C48-781A9DF6A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Uso da inteligência artificial para previsão de ações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360543-59EE-413F-927E-847EA5F33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829" y="5586018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/>
              <a:t>Lucas Medeiros Rodrigues 22.119.057-2</a:t>
            </a:r>
          </a:p>
          <a:p>
            <a:pPr algn="l"/>
            <a:r>
              <a:rPr lang="pt-BR" dirty="0"/>
              <a:t>Gustavo </a:t>
            </a:r>
            <a:r>
              <a:rPr lang="pt-BR" dirty="0" err="1"/>
              <a:t>Delapaz</a:t>
            </a:r>
            <a:r>
              <a:rPr lang="pt-BR" dirty="0"/>
              <a:t> </a:t>
            </a:r>
            <a:r>
              <a:rPr lang="pt-BR" dirty="0" err="1"/>
              <a:t>Ishiki</a:t>
            </a:r>
            <a:r>
              <a:rPr lang="pt-BR" dirty="0"/>
              <a:t> 22.218.005-1</a:t>
            </a:r>
          </a:p>
          <a:p>
            <a:pPr algn="l"/>
            <a:r>
              <a:rPr lang="pt-BR" dirty="0" err="1"/>
              <a:t>Nickolas</a:t>
            </a:r>
            <a:r>
              <a:rPr lang="pt-BR" dirty="0"/>
              <a:t> </a:t>
            </a:r>
            <a:r>
              <a:rPr lang="pt-BR"/>
              <a:t>Belo Martins 22.218.010-1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81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C3D7A-DF22-4CA8-95D0-40A9B579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Petrobras </a:t>
            </a:r>
            <a:r>
              <a:rPr lang="pt-BR" dirty="0" err="1"/>
              <a:t>Prophet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B62C32-D76A-4583-B0C5-58DB4A77B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7" y="2382472"/>
            <a:ext cx="5545123" cy="27725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6A8A178-4594-443A-A586-CBEF580E8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2472"/>
            <a:ext cx="5662569" cy="276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3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026BA-004D-4C77-9843-56420F8C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Petrobras LSTM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F2F85D-CA39-4A4F-A5DA-D77CA56E7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3" y="2580026"/>
            <a:ext cx="5243119" cy="290057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BF6E335-1DBB-4567-BC25-D4F7CA8ED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0026"/>
            <a:ext cx="4795308" cy="290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0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4A8DC-EEFA-425D-9C00-BB739C60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Petrobras </a:t>
            </a:r>
            <a:r>
              <a:rPr lang="pt-BR" dirty="0" err="1"/>
              <a:t>Arima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1B5119-BBA4-44D9-9595-D2D3BA5D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4" y="1458336"/>
            <a:ext cx="9907397" cy="51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9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B054C-55D7-4149-83FC-35E93976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A39754-2842-46B8-829A-0CDC59CEC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Realizar a integração com a </a:t>
            </a:r>
            <a:r>
              <a:rPr lang="pt-BR" dirty="0" err="1"/>
              <a:t>Api</a:t>
            </a:r>
            <a:r>
              <a:rPr lang="pt-BR" dirty="0"/>
              <a:t> do Yahoo! </a:t>
            </a:r>
            <a:r>
              <a:rPr lang="pt-BR" dirty="0" err="1"/>
              <a:t>Finance</a:t>
            </a:r>
            <a:endParaRPr lang="pt-BR" dirty="0"/>
          </a:p>
          <a:p>
            <a:r>
              <a:rPr lang="pt-BR" dirty="0"/>
              <a:t>Implementar modelo LSTM</a:t>
            </a:r>
          </a:p>
          <a:p>
            <a:r>
              <a:rPr lang="pt-BR" dirty="0"/>
              <a:t>Implementar modelo </a:t>
            </a:r>
            <a:r>
              <a:rPr lang="pt-BR" dirty="0" err="1"/>
              <a:t>Arima</a:t>
            </a:r>
            <a:endParaRPr lang="pt-BR" dirty="0"/>
          </a:p>
          <a:p>
            <a:r>
              <a:rPr lang="pt-BR" dirty="0"/>
              <a:t>Implementar modelo </a:t>
            </a:r>
            <a:r>
              <a:rPr lang="pt-BR" dirty="0" err="1"/>
              <a:t>Prophet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27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D6F38-0DC2-4D6B-9EFC-19E42C06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BEB329-6672-4387-B265-E9080BDF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Corrigir problema do </a:t>
            </a:r>
            <a:r>
              <a:rPr lang="pt-BR" dirty="0" err="1"/>
              <a:t>Arima</a:t>
            </a:r>
            <a:endParaRPr lang="pt-BR" dirty="0"/>
          </a:p>
          <a:p>
            <a:r>
              <a:rPr lang="pt-BR" dirty="0"/>
              <a:t>Aprimorar precisão de todos os modelos</a:t>
            </a:r>
          </a:p>
          <a:p>
            <a:r>
              <a:rPr lang="pt-BR" dirty="0"/>
              <a:t>Criação de uma pagina WEB</a:t>
            </a:r>
          </a:p>
          <a:p>
            <a:r>
              <a:rPr lang="pt-BR" dirty="0"/>
              <a:t>Criação de uma carteira digital fictícia </a:t>
            </a:r>
          </a:p>
        </p:txBody>
      </p:sp>
    </p:spTree>
    <p:extLst>
      <p:ext uri="{BB962C8B-B14F-4D97-AF65-F5344CB8AC3E}">
        <p14:creationId xmlns:p14="http://schemas.microsoft.com/office/powerpoint/2010/main" val="351570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64BD4-8DE2-46B1-B8CD-543ED651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Magazine Luiza </a:t>
            </a:r>
            <a:r>
              <a:rPr lang="pt-BR" dirty="0" err="1"/>
              <a:t>Prophet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7CB66B-FEBF-42EA-8ABA-29EE794F1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6" y="2174181"/>
            <a:ext cx="5124187" cy="30265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FA83E87-08AA-4F07-92A8-7AB166749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871" y="2174181"/>
            <a:ext cx="5124187" cy="30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4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5D66D-2B13-4863-AA9E-721E1F18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Magazine Luiza LSTM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16D94C-EE2E-4BB0-B7EC-7501F987A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4" y="2340529"/>
            <a:ext cx="5375281" cy="30188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F24C1DC-2123-41EF-A9C4-8FBA6BEC8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955" y="2340529"/>
            <a:ext cx="5670792" cy="319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1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CF201-3FA0-40C1-BA5A-F6944C37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Magazine Luiza </a:t>
            </a:r>
            <a:r>
              <a:rPr lang="pt-BR" dirty="0" err="1"/>
              <a:t>Arima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98AB10-8587-4DC3-8482-56EA8D113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48" y="1456350"/>
            <a:ext cx="9085278" cy="479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4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80A37-F6B1-4062-9C8B-D1D7E6AA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do Brasil </a:t>
            </a:r>
            <a:r>
              <a:rPr lang="pt-BR" dirty="0" err="1"/>
              <a:t>Prophet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60EBB5-6368-495A-A146-4E755E52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75" y="2173411"/>
            <a:ext cx="5600308" cy="325867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84FDFA5-D52B-4737-9B6D-BB2A6578C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57" y="2176674"/>
            <a:ext cx="5369784" cy="32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7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8C26D-052E-4C25-A643-EE9B87DA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do Brasil LSTM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889CD2-51B9-4937-8C12-D5238AC6C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4" y="2407640"/>
            <a:ext cx="5075340" cy="28132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A6F2FC-6855-4B07-AB5B-645012A2E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218" y="2407640"/>
            <a:ext cx="5075340" cy="297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6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E8AF9-D014-479D-A98C-ECBF5A93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do Brasil </a:t>
            </a:r>
            <a:r>
              <a:rPr lang="pt-BR" dirty="0" err="1"/>
              <a:t>Arima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6BC3E2-D0DE-4E8C-A20F-835F99FBD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77086"/>
            <a:ext cx="9966122" cy="515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677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91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Facetado</vt:lpstr>
      <vt:lpstr>Uso da inteligência artificial para previsão de ações</vt:lpstr>
      <vt:lpstr>Objetivo</vt:lpstr>
      <vt:lpstr>Próximos passos</vt:lpstr>
      <vt:lpstr>Magazine Luiza Prophet</vt:lpstr>
      <vt:lpstr>Magazine Luiza LSTM</vt:lpstr>
      <vt:lpstr>Magazine Luiza Arima </vt:lpstr>
      <vt:lpstr>Banco do Brasil Prophet</vt:lpstr>
      <vt:lpstr>Banco do Brasil LSTM</vt:lpstr>
      <vt:lpstr>Banco do Brasil Arima</vt:lpstr>
      <vt:lpstr>Petrobras Prophet</vt:lpstr>
      <vt:lpstr>Petrobras LSTM</vt:lpstr>
      <vt:lpstr>Petrobras Arima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MEDEIROS RODRIGUES</dc:creator>
  <cp:lastModifiedBy>LUCAS MEDEIROS RODRIGUES</cp:lastModifiedBy>
  <cp:revision>3</cp:revision>
  <dcterms:created xsi:type="dcterms:W3CDTF">2022-10-18T00:39:09Z</dcterms:created>
  <dcterms:modified xsi:type="dcterms:W3CDTF">2022-10-18T01:08:07Z</dcterms:modified>
</cp:coreProperties>
</file>