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2a2b9779c51_0_1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2a2b9779c51_0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2a2b9779c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2a2b9779c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a2b9779c51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a2b9779c51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2a2c69678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2a2c69678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2a2c69678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2a2c69678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2a2c69678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2a2c69678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2a2c69678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2a2c69678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89" name="Google Shape;1889;p1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0" name="Google Shape;1890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1" name="Google Shape;1891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2" name="Google Shape;1892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1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95" name="Google Shape;1895;p1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✖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1896" name="Google Shape;1896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8" name="Google Shape;1898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sHQNUZDSE6g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15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CS104 Robotics Triathlon Software Development Project</a:t>
            </a:r>
            <a:endParaRPr sz="3800"/>
          </a:p>
        </p:txBody>
      </p:sp>
      <p:sp>
        <p:nvSpPr>
          <p:cNvPr id="1904" name="Google Shape;1904;p15"/>
          <p:cNvSpPr txBox="1"/>
          <p:nvPr/>
        </p:nvSpPr>
        <p:spPr>
          <a:xfrm>
            <a:off x="3024450" y="3060575"/>
            <a:ext cx="30951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Challenges, Roles, Learnings, and Reflections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Overcoming Hurdles</a:t>
            </a:r>
            <a:endParaRPr/>
          </a:p>
        </p:txBody>
      </p:sp>
      <p:sp>
        <p:nvSpPr>
          <p:cNvPr id="1910" name="Google Shape;1910;p16"/>
          <p:cNvSpPr txBox="1"/>
          <p:nvPr>
            <p:ph idx="1" type="body"/>
          </p:nvPr>
        </p:nvSpPr>
        <p:spPr>
          <a:xfrm>
            <a:off x="228600" y="800100"/>
            <a:ext cx="4627200" cy="3932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-272573" lvl="0" marL="457200" rtl="0" algn="l">
              <a:spcBef>
                <a:spcPts val="200"/>
              </a:spcBef>
              <a:spcAft>
                <a:spcPts val="0"/>
              </a:spcAft>
              <a:buSzPts val="693"/>
              <a:buAutoNum type="arabicPeriod"/>
            </a:pPr>
            <a:r>
              <a:rPr b="1" lang="en" sz="1180"/>
              <a:t>Navigating the Endurance Course:</a:t>
            </a:r>
            <a:endParaRPr b="1" sz="1180"/>
          </a:p>
          <a:p>
            <a:pPr indent="-272573" lvl="1" marL="914400" rtl="0" algn="l">
              <a:spcBef>
                <a:spcPts val="0"/>
              </a:spcBef>
              <a:spcAft>
                <a:spcPts val="0"/>
              </a:spcAft>
              <a:buSzPts val="693"/>
              <a:buAutoNum type="alphaLcPeriod"/>
            </a:pPr>
            <a:r>
              <a:rPr lang="en" sz="1180"/>
              <a:t>Ensuring precise navigation around using sphero with potential space constraints.</a:t>
            </a:r>
            <a:endParaRPr sz="1180"/>
          </a:p>
          <a:p>
            <a:pPr indent="-272573" lvl="1" marL="914400" rtl="0" algn="l">
              <a:spcBef>
                <a:spcPts val="0"/>
              </a:spcBef>
              <a:spcAft>
                <a:spcPts val="0"/>
              </a:spcAft>
              <a:buSzPts val="693"/>
              <a:buAutoNum type="alphaLcPeriod"/>
            </a:pPr>
            <a:r>
              <a:rPr lang="en" sz="1180"/>
              <a:t>Implementing a reliable start-stop mechanism with lights and sound.</a:t>
            </a:r>
            <a:endParaRPr sz="1180"/>
          </a:p>
          <a:p>
            <a:pPr indent="-272573" lvl="0" marL="457200" rtl="0" algn="l">
              <a:spcBef>
                <a:spcPts val="0"/>
              </a:spcBef>
              <a:spcAft>
                <a:spcPts val="0"/>
              </a:spcAft>
              <a:buSzPts val="693"/>
              <a:buAutoNum type="arabicPeriod"/>
            </a:pPr>
            <a:r>
              <a:rPr b="1" lang="en" sz="1180"/>
              <a:t>Figure Eight Accuracy:</a:t>
            </a:r>
            <a:endParaRPr b="1" sz="1180"/>
          </a:p>
          <a:p>
            <a:pPr indent="-272573" lvl="1" marL="914400" rtl="0" algn="l">
              <a:spcBef>
                <a:spcPts val="0"/>
              </a:spcBef>
              <a:spcAft>
                <a:spcPts val="0"/>
              </a:spcAft>
              <a:buSzPts val="693"/>
              <a:buAutoNum type="alphaLcPeriod"/>
            </a:pPr>
            <a:r>
              <a:rPr lang="en" sz="1180"/>
              <a:t>Designing algorithms for accurate completion of the figure-eight course.</a:t>
            </a:r>
            <a:endParaRPr sz="1180"/>
          </a:p>
          <a:p>
            <a:pPr indent="-272573" lvl="1" marL="914400" rtl="0" algn="l">
              <a:spcBef>
                <a:spcPts val="0"/>
              </a:spcBef>
              <a:spcAft>
                <a:spcPts val="0"/>
              </a:spcAft>
              <a:buSzPts val="693"/>
              <a:buAutoNum type="alphaLcPeriod"/>
            </a:pPr>
            <a:r>
              <a:rPr lang="en" sz="1180"/>
              <a:t>Overcoming the challenge of staying within the defined path.</a:t>
            </a:r>
            <a:endParaRPr sz="1180"/>
          </a:p>
          <a:p>
            <a:pPr indent="-272573" lvl="0" marL="457200" rtl="0" algn="l">
              <a:spcBef>
                <a:spcPts val="0"/>
              </a:spcBef>
              <a:spcAft>
                <a:spcPts val="0"/>
              </a:spcAft>
              <a:buSzPts val="693"/>
              <a:buAutoNum type="arabicPeriod"/>
            </a:pPr>
            <a:r>
              <a:rPr b="1" lang="en" sz="1180"/>
              <a:t>Agility Obstacle Course:</a:t>
            </a:r>
            <a:endParaRPr sz="1180"/>
          </a:p>
          <a:p>
            <a:pPr indent="-272573" lvl="1" marL="914400" rtl="0" algn="l">
              <a:spcBef>
                <a:spcPts val="0"/>
              </a:spcBef>
              <a:spcAft>
                <a:spcPts val="0"/>
              </a:spcAft>
              <a:buSzPts val="693"/>
              <a:buAutoNum type="alphaLcPeriod"/>
            </a:pPr>
            <a:r>
              <a:rPr lang="en" sz="1180"/>
              <a:t>Successfully avoiding objects, navigating a ramp, and toppling pins.</a:t>
            </a:r>
            <a:endParaRPr sz="1180"/>
          </a:p>
          <a:p>
            <a:pPr indent="-272573" lvl="1" marL="914400" rtl="0" algn="l">
              <a:spcBef>
                <a:spcPts val="0"/>
              </a:spcBef>
              <a:spcAft>
                <a:spcPts val="0"/>
              </a:spcAft>
              <a:buSzPts val="693"/>
              <a:buAutoNum type="alphaLcPeriod"/>
            </a:pPr>
            <a:r>
              <a:rPr lang="en" sz="1180"/>
              <a:t>Balancing agility without compromising accuracy</a:t>
            </a:r>
            <a:r>
              <a:rPr lang="en" sz="1180"/>
              <a:t>.</a:t>
            </a:r>
            <a:endParaRPr sz="1180"/>
          </a:p>
          <a:p>
            <a:pPr indent="-272573" lvl="0" marL="457200" rtl="0" algn="l">
              <a:spcBef>
                <a:spcPts val="0"/>
              </a:spcBef>
              <a:spcAft>
                <a:spcPts val="0"/>
              </a:spcAft>
              <a:buSzPts val="693"/>
              <a:buAutoNum type="arabicPeriod"/>
            </a:pPr>
            <a:r>
              <a:rPr b="1" lang="en" sz="1180"/>
              <a:t>Collaboration and Version Control:</a:t>
            </a:r>
            <a:endParaRPr b="1" sz="1180"/>
          </a:p>
          <a:p>
            <a:pPr indent="-272573" lvl="1" marL="914400" rtl="0" algn="l">
              <a:spcBef>
                <a:spcPts val="0"/>
              </a:spcBef>
              <a:spcAft>
                <a:spcPts val="0"/>
              </a:spcAft>
              <a:buSzPts val="693"/>
              <a:buAutoNum type="alphaLcPeriod"/>
            </a:pPr>
            <a:r>
              <a:rPr lang="en" sz="1180"/>
              <a:t>Coordinating tasks among team members using Github.</a:t>
            </a:r>
            <a:endParaRPr sz="1180"/>
          </a:p>
          <a:p>
            <a:pPr indent="-272573" lvl="1" marL="914400" rtl="0" algn="l">
              <a:spcBef>
                <a:spcPts val="0"/>
              </a:spcBef>
              <a:spcAft>
                <a:spcPts val="0"/>
              </a:spcAft>
              <a:buSzPts val="693"/>
              <a:buAutoNum type="alphaLcPeriod"/>
            </a:pPr>
            <a:r>
              <a:rPr lang="en" sz="1180"/>
              <a:t>Managing collaborative coding and version control effectively.</a:t>
            </a:r>
            <a:endParaRPr sz="118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80"/>
          </a:p>
        </p:txBody>
      </p:sp>
      <p:pic>
        <p:nvPicPr>
          <p:cNvPr id="1911" name="Google Shape;19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075" y="1596888"/>
            <a:ext cx="3983401" cy="23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Collaboration</a:t>
            </a:r>
            <a:endParaRPr/>
          </a:p>
        </p:txBody>
      </p:sp>
      <p:sp>
        <p:nvSpPr>
          <p:cNvPr id="1917" name="Google Shape;1917;p17"/>
          <p:cNvSpPr txBox="1"/>
          <p:nvPr>
            <p:ph idx="1" type="body"/>
          </p:nvPr>
        </p:nvSpPr>
        <p:spPr>
          <a:xfrm>
            <a:off x="785475" y="1038350"/>
            <a:ext cx="36858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Merriweather"/>
              <a:buNone/>
            </a:pPr>
            <a:r>
              <a:rPr lang="en" sz="1100">
                <a:solidFill>
                  <a:srgbClr val="374151"/>
                </a:solidFill>
              </a:rPr>
              <a:t>Team Member 1: Anthony Mendes</a:t>
            </a:r>
            <a:endParaRPr sz="1100">
              <a:solidFill>
                <a:srgbClr val="37415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374151"/>
                </a:solidFill>
              </a:rPr>
              <a:t>Role: </a:t>
            </a:r>
            <a:r>
              <a:rPr b="1" lang="en" sz="1100">
                <a:solidFill>
                  <a:srgbClr val="374151"/>
                </a:solidFill>
              </a:rPr>
              <a:t>Project Manager</a:t>
            </a:r>
            <a:endParaRPr b="1" sz="1100">
              <a:solidFill>
                <a:srgbClr val="37415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rgbClr val="374151"/>
                </a:solidFill>
              </a:rPr>
              <a:t>Contribution: </a:t>
            </a:r>
            <a:endParaRPr sz="1100">
              <a:solidFill>
                <a:srgbClr val="37415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erriweather"/>
              <a:buAutoNum type="romanLcPeriod"/>
            </a:pPr>
            <a:r>
              <a:rPr lang="en" sz="800">
                <a:solidFill>
                  <a:srgbClr val="374151"/>
                </a:solidFill>
              </a:rPr>
              <a:t>Develop a comprehensive project plan outlining tasks, milestones, and timelines.</a:t>
            </a:r>
            <a:endParaRPr sz="800">
              <a:solidFill>
                <a:srgbClr val="37415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erriweather"/>
              <a:buAutoNum type="romanLcPeriod"/>
            </a:pPr>
            <a:r>
              <a:rPr lang="en" sz="800">
                <a:solidFill>
                  <a:srgbClr val="374151"/>
                </a:solidFill>
              </a:rPr>
              <a:t>Create a Gantt chart or project timeline for visual tracking.</a:t>
            </a:r>
            <a:endParaRPr sz="800">
              <a:solidFill>
                <a:srgbClr val="37415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Merriweather"/>
              <a:buNone/>
            </a:pPr>
            <a:r>
              <a:rPr lang="en" sz="1200">
                <a:solidFill>
                  <a:srgbClr val="374151"/>
                </a:solidFill>
              </a:rPr>
              <a:t>Team Member 2: Peter Silvio</a:t>
            </a:r>
            <a:endParaRPr sz="1200">
              <a:solidFill>
                <a:srgbClr val="37415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</a:rPr>
              <a:t>Role: </a:t>
            </a:r>
            <a:r>
              <a:rPr b="1" lang="en" sz="1200">
                <a:solidFill>
                  <a:srgbClr val="374151"/>
                </a:solidFill>
              </a:rPr>
              <a:t>Software Developer</a:t>
            </a:r>
            <a:endParaRPr b="1" sz="1200">
              <a:solidFill>
                <a:srgbClr val="37415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374151"/>
                </a:solidFill>
              </a:rPr>
              <a:t>Contribution: </a:t>
            </a:r>
            <a:endParaRPr sz="1200">
              <a:solidFill>
                <a:srgbClr val="37415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erriweather"/>
              <a:buAutoNum type="romanLcPeriod"/>
            </a:pPr>
            <a:r>
              <a:rPr lang="en" sz="800">
                <a:solidFill>
                  <a:srgbClr val="374151"/>
                </a:solidFill>
              </a:rPr>
              <a:t>Write and implement code for the various sprints, with a focus on Endurance, Accuracy, and Agility.</a:t>
            </a:r>
            <a:endParaRPr sz="800">
              <a:solidFill>
                <a:srgbClr val="374151"/>
              </a:solidFill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erriweather"/>
              <a:buAutoNum type="romanLcPeriod"/>
            </a:pPr>
            <a:r>
              <a:rPr lang="en" sz="800">
                <a:solidFill>
                  <a:srgbClr val="374151"/>
                </a:solidFill>
              </a:rPr>
              <a:t>Contribute to the creation of the System Design Document, including the algorithm, flowchart, and hardware/software specifications.</a:t>
            </a:r>
            <a:endParaRPr sz="800">
              <a:solidFill>
                <a:srgbClr val="37415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7"/>
          <p:cNvSpPr txBox="1"/>
          <p:nvPr>
            <p:ph idx="2" type="body"/>
          </p:nvPr>
        </p:nvSpPr>
        <p:spPr>
          <a:xfrm>
            <a:off x="4630925" y="1038350"/>
            <a:ext cx="36858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Merriweather"/>
              <a:buNone/>
            </a:pPr>
            <a:r>
              <a:rPr lang="en" sz="1200">
                <a:solidFill>
                  <a:srgbClr val="374151"/>
                </a:solidFill>
              </a:rPr>
              <a:t>Team Member 3: Lostada Kernisant</a:t>
            </a:r>
            <a:endParaRPr sz="1200">
              <a:solidFill>
                <a:srgbClr val="37415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</a:rPr>
              <a:t>Role: </a:t>
            </a:r>
            <a:r>
              <a:rPr b="1" lang="en" sz="1200">
                <a:solidFill>
                  <a:srgbClr val="374151"/>
                </a:solidFill>
              </a:rPr>
              <a:t>Systems Designer</a:t>
            </a:r>
            <a:endParaRPr b="1" sz="1200">
              <a:solidFill>
                <a:srgbClr val="37415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374151"/>
                </a:solidFill>
              </a:rPr>
              <a:t>Contribution: </a:t>
            </a:r>
            <a:endParaRPr sz="1200">
              <a:solidFill>
                <a:srgbClr val="37415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erriweather"/>
              <a:buAutoNum type="romanLcPeriod"/>
            </a:pPr>
            <a:r>
              <a:rPr lang="en" sz="800">
                <a:solidFill>
                  <a:srgbClr val="374151"/>
                </a:solidFill>
              </a:rPr>
              <a:t>Contribute to the creation of the Executive Summary in the System Design Document, summarizing key aspects of the project.</a:t>
            </a:r>
            <a:endParaRPr sz="800">
              <a:solidFill>
                <a:srgbClr val="37415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800"/>
              <a:buFont typeface="Merriweather"/>
              <a:buAutoNum type="romanLcPeriod"/>
            </a:pPr>
            <a:r>
              <a:rPr lang="en" sz="800">
                <a:solidFill>
                  <a:srgbClr val="374151"/>
                </a:solidFill>
              </a:rPr>
              <a:t>Contribute to the development of a staffing plan, outlining the roles and responsibilities of team members in relation to system design.</a:t>
            </a:r>
            <a:endParaRPr sz="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9" name="Google Shape;19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713" y="3246825"/>
            <a:ext cx="2370674" cy="15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Title: Gaining Insights and Expertise</a:t>
            </a:r>
            <a:endParaRPr/>
          </a:p>
        </p:txBody>
      </p:sp>
      <p:sp>
        <p:nvSpPr>
          <p:cNvPr id="1925" name="Google Shape;1925;p18"/>
          <p:cNvSpPr txBox="1"/>
          <p:nvPr>
            <p:ph idx="1" type="body"/>
          </p:nvPr>
        </p:nvSpPr>
        <p:spPr>
          <a:xfrm>
            <a:off x="1131750" y="116531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✖"/>
            </a:pPr>
            <a:r>
              <a:rPr b="1" lang="en" sz="1000"/>
              <a:t>Requirement Refinement: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Importance of thorough requirements analysis for precise system specifications.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Iterative refinement of requirements based on ongoing project developments.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✖"/>
            </a:pPr>
            <a:r>
              <a:rPr b="1" lang="en" sz="1000"/>
              <a:t>Collaborative Design: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Significance of collaborative system design for seamless integration of software and hardware components.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How effective communication enhances the overall design process.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✖"/>
            </a:pPr>
            <a:r>
              <a:rPr b="1" lang="en" sz="1000"/>
              <a:t>Algorithmic Efficiency: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Developing algorithms for optimal performance and scalability.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Balancing complexity with efficiency in algorithm design.</a:t>
            </a:r>
            <a:endParaRPr sz="800"/>
          </a:p>
        </p:txBody>
      </p:sp>
      <p:sp>
        <p:nvSpPr>
          <p:cNvPr id="1926" name="Google Shape;1926;p18"/>
          <p:cNvSpPr txBox="1"/>
          <p:nvPr>
            <p:ph idx="2" type="body"/>
          </p:nvPr>
        </p:nvSpPr>
        <p:spPr>
          <a:xfrm>
            <a:off x="4672653" y="116531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✖"/>
            </a:pPr>
            <a:r>
              <a:rPr b="1" lang="en" sz="1000"/>
              <a:t>Testing Strategies: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Implementing comprehensive testing strategies to ensure the reliability and functionality of the system.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Adapting testing approaches based on the nature of the software and hardware interactions.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✖"/>
            </a:pPr>
            <a:r>
              <a:rPr b="1" lang="en" sz="1000"/>
              <a:t>Agile Methodology: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Embracing the agile methodology for iterative and adaptive development.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Responding to changes promptly and adjusting project plans accordingly.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✖"/>
            </a:pPr>
            <a:r>
              <a:rPr b="1" lang="en" sz="1000"/>
              <a:t>Version Control Best Practices: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Utilizing version control systems (e.g., Github) for collaborative coding and effective project management.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Understanding the importance of version history for debugging and tracking changes.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9"/>
          <p:cNvSpPr txBox="1"/>
          <p:nvPr>
            <p:ph type="title"/>
          </p:nvPr>
        </p:nvSpPr>
        <p:spPr>
          <a:xfrm>
            <a:off x="34800" y="6108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Improvement</a:t>
            </a:r>
            <a:endParaRPr/>
          </a:p>
        </p:txBody>
      </p:sp>
      <p:sp>
        <p:nvSpPr>
          <p:cNvPr id="1932" name="Google Shape;1932;p1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Enhanced Planning:</a:t>
            </a:r>
            <a:endParaRPr b="1"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Detailed planning for each sprint, including more granular task breakdowns.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Anticipating potential challenges and incorporating contingency plans.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Communication Optimization:</a:t>
            </a:r>
            <a:endParaRPr b="1"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Improving communication channels for more efficient collaboration.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Implementing regular check-ins to address concerns and facilitate smoother information flow.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Risk Management Refinement:</a:t>
            </a:r>
            <a:endParaRPr b="1"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Identifying and addressing potential risks earlier in the project.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Enhancing risk mitigation strategies to minimize their impact.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Iterative Documentation:</a:t>
            </a:r>
            <a:endParaRPr b="1"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Documenting code changes and design decisions more comprehensively.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Implementing a more iterative approach to documentation during each sprint.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Test Plan Iteration:</a:t>
            </a:r>
            <a:endParaRPr b="1"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Iteratively refining the test plan based on evolving project requirements.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Incorporating more diverse testing scenarios to ensure comprehensive coverage.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933" name="Google Shape;19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825" y="284024"/>
            <a:ext cx="3090975" cy="1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20"/>
          <p:cNvSpPr txBox="1"/>
          <p:nvPr/>
        </p:nvSpPr>
        <p:spPr>
          <a:xfrm>
            <a:off x="450300" y="418075"/>
            <a:ext cx="46134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Navigating Challenges with Code</a:t>
            </a:r>
            <a:endParaRPr sz="3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9" name="Google Shape;1939;p20"/>
          <p:cNvSpPr txBox="1"/>
          <p:nvPr/>
        </p:nvSpPr>
        <p:spPr>
          <a:xfrm>
            <a:off x="-60200" y="1136475"/>
            <a:ext cx="53991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Seen here is our block code for sprint 3: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40" name="Google Shape;19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025" y="152400"/>
            <a:ext cx="23960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21"/>
          <p:cNvSpPr txBox="1"/>
          <p:nvPr>
            <p:ph type="ctrTitle"/>
          </p:nvPr>
        </p:nvSpPr>
        <p:spPr>
          <a:xfrm>
            <a:off x="1678350" y="1708769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46" name="Google Shape;1946;p21" title="Robot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725" y="712481"/>
            <a:ext cx="5862900" cy="32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