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6" r:id="rId4"/>
    <p:sldId id="277" r:id="rId5"/>
    <p:sldId id="284" r:id="rId6"/>
    <p:sldId id="279" r:id="rId7"/>
    <p:sldId id="285" r:id="rId8"/>
    <p:sldId id="28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62E72-1B3D-49E8-9884-6D3E20EAAA2F}" v="78" dt="2023-05-14T14:03:53.648"/>
    <p1510:client id="{49319C96-305B-41D9-AC46-143F8232340F}" v="355" dt="2023-05-16T14:48:56.472"/>
    <p1510:client id="{923746FC-9271-47CA-910A-40AC9A3C4BB7}" v="342" dt="2023-05-14T14:20:51.693"/>
    <p1510:client id="{CA45D1A3-1865-4288-8322-58376C74A393}" v="197" dt="2023-05-18T16:20:56.862"/>
    <p1510:client id="{F0A2C522-5213-4AEA-89F0-05D7B5D5A94A}" v="38" dt="2023-05-16T15:14:5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483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F369D-29E8-41E6-9540-CA6D5C963B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vechnost.ru/metody-sozdaniya-sajta-3-sposoba-sozdat-sajt/?ysclid=lhqe2a4n9e624771313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8568952" cy="1470025"/>
          </a:xfrm>
        </p:spPr>
        <p:txBody>
          <a:bodyPr>
            <a:noAutofit/>
          </a:bodyPr>
          <a:lstStyle/>
          <a:p>
            <a:pPr fontAlgn="base"/>
            <a:br>
              <a:rPr lang="ru-RU" sz="3600" b="1">
                <a:solidFill>
                  <a:srgbClr val="C00000"/>
                </a:solidFill>
              </a:rPr>
            </a:br>
            <a:r>
              <a:rPr lang="ru-RU" sz="3600" b="1">
                <a:solidFill>
                  <a:srgbClr val="C00000"/>
                </a:solidFill>
              </a:rPr>
              <a:t>ТЕМА РАБОТЫ:</a:t>
            </a:r>
            <a:br>
              <a:rPr lang="ru-RU" sz="3600" b="1">
                <a:solidFill>
                  <a:srgbClr val="C00000"/>
                </a:solidFill>
              </a:rPr>
            </a:br>
            <a:r>
              <a:rPr lang="ru-RU" sz="3600" b="1">
                <a:solidFill>
                  <a:srgbClr val="C00000"/>
                </a:solidFill>
                <a:cs typeface="Calibri"/>
              </a:rPr>
              <a:t>Способы создания сайта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624936" cy="18246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endParaRPr lang="ru-RU" sz="2000" b="1">
              <a:solidFill>
                <a:schemeClr val="tx1"/>
              </a:solidFill>
            </a:endParaRPr>
          </a:p>
          <a:p>
            <a:pPr algn="r"/>
            <a:r>
              <a:rPr lang="ru-RU" sz="2000" b="1" dirty="0">
                <a:solidFill>
                  <a:schemeClr val="tx1"/>
                </a:solidFill>
              </a:rPr>
              <a:t>Работу выполнила ученица 10  класса</a:t>
            </a:r>
            <a:endParaRPr lang="ru-RU" sz="2000" b="1" dirty="0">
              <a:solidFill>
                <a:schemeClr val="tx1"/>
              </a:solidFill>
              <a:cs typeface="Calibri"/>
            </a:endParaRPr>
          </a:p>
          <a:p>
            <a:pPr algn="r"/>
            <a:r>
              <a:rPr lang="ru-RU" sz="2000" b="1" dirty="0">
                <a:solidFill>
                  <a:schemeClr val="tx1"/>
                </a:solidFill>
              </a:rPr>
              <a:t>Ф.И.О. : </a:t>
            </a:r>
            <a:r>
              <a:rPr lang="ru-RU" sz="2000" b="1" dirty="0" err="1">
                <a:solidFill>
                  <a:schemeClr val="tx1"/>
                </a:solidFill>
              </a:rPr>
              <a:t>Япаева</a:t>
            </a:r>
            <a:r>
              <a:rPr lang="ru-RU" sz="2000" b="1" dirty="0">
                <a:solidFill>
                  <a:schemeClr val="tx1"/>
                </a:solidFill>
              </a:rPr>
              <a:t> Татьяна Даниловна</a:t>
            </a:r>
            <a:endParaRPr lang="ru-RU" sz="2000" b="1" dirty="0">
              <a:solidFill>
                <a:schemeClr val="tx1"/>
              </a:solidFill>
              <a:cs typeface="Calibri"/>
            </a:endParaRPr>
          </a:p>
          <a:p>
            <a:pPr algn="r"/>
            <a:r>
              <a:rPr lang="ru-RU" sz="2000" b="1" dirty="0">
                <a:solidFill>
                  <a:schemeClr val="tx1"/>
                </a:solidFill>
              </a:rPr>
              <a:t>Руководитель проекта: Юмаева Алена Алексеевна</a:t>
            </a:r>
            <a:endParaRPr lang="ru-RU" sz="2000" b="1" dirty="0">
              <a:solidFill>
                <a:schemeClr val="tx1"/>
              </a:solidFill>
              <a:cs typeface="Calibri"/>
            </a:endParaRPr>
          </a:p>
          <a:p>
            <a:pPr algn="r"/>
            <a:endParaRPr lang="ru-RU" sz="2400" b="1">
              <a:solidFill>
                <a:schemeClr val="tx1"/>
              </a:solidFill>
            </a:endParaRPr>
          </a:p>
          <a:p>
            <a:pPr algn="r"/>
            <a:endParaRPr lang="ru-RU" sz="2400"/>
          </a:p>
        </p:txBody>
      </p:sp>
      <p:pic>
        <p:nvPicPr>
          <p:cNvPr id="1026" name="Picture 2" descr="http://sch1357uv.mskobr.ru/images/cms/thumbs/1f1204c38f5d7f50f0ab6bcf597ef97666ee60e8/1459258247ip_novyj_-_kopiya_jpg_250_1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8" y="188640"/>
            <a:ext cx="2381250" cy="128587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23928" y="6093296"/>
            <a:ext cx="105189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ru-RU" b="1"/>
              <a:t>     2023 г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5736" y="332656"/>
            <a:ext cx="6696744" cy="3853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1000"/>
              </a:spcBef>
            </a:pPr>
            <a:r>
              <a:rPr lang="ru-RU" b="1">
                <a:solidFill>
                  <a:srgbClr val="002060"/>
                </a:solidFill>
                <a:latin typeface="Times New Roman"/>
                <a:cs typeface="Times New Roman"/>
              </a:rPr>
              <a:t>МБОУ Лицей№1 им. </a:t>
            </a:r>
            <a:r>
              <a:rPr lang="ru-RU" b="1" err="1">
                <a:solidFill>
                  <a:srgbClr val="002060"/>
                </a:solidFill>
                <a:latin typeface="Times New Roman"/>
                <a:cs typeface="Times New Roman"/>
              </a:rPr>
              <a:t>Ф.Булякова</a:t>
            </a:r>
            <a:r>
              <a:rPr lang="ru-RU" b="1">
                <a:solidFill>
                  <a:srgbClr val="002060"/>
                </a:solidFill>
                <a:latin typeface="Times New Roman"/>
                <a:cs typeface="Times New Roman"/>
              </a:rPr>
              <a:t> СОШ д.Чебыково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51035" y="332656"/>
            <a:ext cx="8784976" cy="6319539"/>
          </a:xfrm>
        </p:spPr>
        <p:txBody>
          <a:bodyPr>
            <a:normAutofit/>
          </a:bodyPr>
          <a:lstStyle/>
          <a:p>
            <a:pPr algn="l">
              <a:defRPr/>
            </a:pPr>
            <a:br>
              <a:rPr lang="ru-RU" sz="4000" b="1" dirty="0">
                <a:solidFill>
                  <a:srgbClr val="FF0000"/>
                </a:solidFill>
              </a:rPr>
            </a:br>
            <a:r>
              <a:rPr lang="ru-RU" sz="4000" b="1" dirty="0">
                <a:solidFill>
                  <a:srgbClr val="FF0000"/>
                </a:solidFill>
              </a:rPr>
              <a:t>Цель работы :</a:t>
            </a:r>
            <a:br>
              <a:rPr lang="ru-RU" sz="4000" b="1" dirty="0"/>
            </a:br>
            <a:r>
              <a:rPr lang="ru-RU" sz="2400" b="1" dirty="0">
                <a:solidFill>
                  <a:srgbClr val="FF0000"/>
                </a:solidFill>
              </a:rPr>
              <a:t> </a:t>
            </a:r>
            <a:r>
              <a:rPr lang="ru-RU" sz="3200" b="1" dirty="0"/>
              <a:t>Научится создавать сайты разными способами</a:t>
            </a:r>
            <a:br>
              <a:rPr lang="ru-RU" sz="3200" b="1" dirty="0"/>
            </a:br>
            <a:br>
              <a:rPr lang="ru-RU" sz="2400" b="1" dirty="0"/>
            </a:br>
            <a:br>
              <a:rPr lang="ru-RU" sz="2400" b="1" dirty="0"/>
            </a:br>
            <a:br>
              <a:rPr lang="ru-RU" sz="2400" b="1" dirty="0"/>
            </a:br>
            <a:r>
              <a:rPr lang="ru-RU" sz="4000" b="1" dirty="0">
                <a:solidFill>
                  <a:srgbClr val="FF0000"/>
                </a:solidFill>
              </a:rPr>
              <a:t>Задачи: </a:t>
            </a:r>
            <a:br>
              <a:rPr lang="ru-RU" sz="2400" b="1" dirty="0"/>
            </a:br>
            <a:r>
              <a:rPr lang="ru-RU" sz="2800" b="1" dirty="0">
                <a:solidFill>
                  <a:srgbClr val="FF0000"/>
                </a:solidFill>
              </a:rPr>
              <a:t>1.</a:t>
            </a:r>
            <a:r>
              <a:rPr lang="ru-RU" sz="2800" b="1" dirty="0"/>
              <a:t> Узнать о способах создания сайта</a:t>
            </a:r>
            <a:br>
              <a:rPr lang="ru-RU" sz="2800" b="1" dirty="0"/>
            </a:br>
            <a:r>
              <a:rPr lang="ru-RU" sz="2800" b="1" dirty="0"/>
              <a:t> </a:t>
            </a:r>
            <a:r>
              <a:rPr lang="ru-RU" sz="2800" b="1" dirty="0">
                <a:solidFill>
                  <a:srgbClr val="FF0000"/>
                </a:solidFill>
              </a:rPr>
              <a:t>2. </a:t>
            </a:r>
            <a:r>
              <a:rPr lang="ru-RU" sz="2800" b="1" dirty="0"/>
              <a:t>Познакомиться с </a:t>
            </a:r>
            <a:r>
              <a:rPr lang="ru-RU" sz="2800" b="1" dirty="0" err="1"/>
              <a:t>html</a:t>
            </a:r>
            <a:br>
              <a:rPr lang="ru-RU" sz="2800" b="1" dirty="0"/>
            </a:br>
            <a:r>
              <a:rPr lang="ru-RU" sz="2800" b="1" dirty="0">
                <a:solidFill>
                  <a:srgbClr val="FF0000"/>
                </a:solidFill>
              </a:rPr>
              <a:t>3. </a:t>
            </a:r>
            <a:r>
              <a:rPr lang="ru-RU" sz="2800" b="1" dirty="0">
                <a:solidFill>
                  <a:srgbClr val="000000"/>
                </a:solidFill>
              </a:rPr>
              <a:t>Узнать о сайтах-конструкторах</a:t>
            </a:r>
            <a:br>
              <a:rPr lang="ru-RU" sz="2800" b="1" dirty="0">
                <a:cs typeface="Calibri"/>
              </a:rPr>
            </a:br>
            <a:r>
              <a:rPr lang="ru-RU" sz="2800" b="1" dirty="0">
                <a:solidFill>
                  <a:srgbClr val="FF0000"/>
                </a:solidFill>
                <a:cs typeface="Calibri"/>
              </a:rPr>
              <a:t>4. </a:t>
            </a:r>
            <a:r>
              <a:rPr lang="ru-RU" sz="2800" b="1" dirty="0">
                <a:cs typeface="Calibri"/>
              </a:rPr>
              <a:t>Сравнить способы создания сайта</a:t>
            </a:r>
            <a:br>
              <a:rPr lang="ru-RU" sz="2800" b="1" dirty="0"/>
            </a:br>
            <a:br>
              <a:rPr lang="ru-RU" sz="2400" b="1" dirty="0"/>
            </a:br>
            <a:endParaRPr lang="ru-RU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AAC8C-344E-37D2-19DE-EE9EA95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cs typeface="Calibri"/>
              </a:rPr>
              <a:t>План моих действий: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527D1-9FE4-56A5-B9AC-A38A18036B51}"/>
              </a:ext>
            </a:extLst>
          </p:cNvPr>
          <p:cNvSpPr txBox="1"/>
          <p:nvPr/>
        </p:nvSpPr>
        <p:spPr>
          <a:xfrm>
            <a:off x="459241" y="1630949"/>
            <a:ext cx="8422255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ru-RU" sz="3200" dirty="0">
                <a:latin typeface="Times New Roman"/>
                <a:cs typeface="Calibri"/>
              </a:rPr>
              <a:t>Начала изучать </a:t>
            </a:r>
            <a:r>
              <a:rPr lang="ru-RU" sz="3200" err="1">
                <a:latin typeface="Times New Roman"/>
                <a:cs typeface="Calibri"/>
              </a:rPr>
              <a:t>html</a:t>
            </a:r>
            <a:endParaRPr lang="ru-RU" sz="3200">
              <a:latin typeface="Times New Roman"/>
              <a:cs typeface="Calibri"/>
            </a:endParaRPr>
          </a:p>
          <a:p>
            <a:pPr marL="342900" indent="-342900">
              <a:buAutoNum type="arabicParenR"/>
            </a:pPr>
            <a:endParaRPr lang="ru-RU" sz="3200" dirty="0">
              <a:latin typeface="Times New Roman"/>
              <a:cs typeface="Calibri"/>
            </a:endParaRPr>
          </a:p>
          <a:p>
            <a:pPr marL="342900" indent="-342900">
              <a:buAutoNum type="arabicParenR"/>
            </a:pPr>
            <a:r>
              <a:rPr lang="ru-RU" sz="3200" dirty="0">
                <a:latin typeface="Times New Roman"/>
                <a:cs typeface="Calibri"/>
              </a:rPr>
              <a:t>Приступила к созданию сайта на </a:t>
            </a:r>
            <a:r>
              <a:rPr lang="ru-RU" sz="3200" err="1">
                <a:latin typeface="Times New Roman"/>
                <a:cs typeface="Calibri"/>
              </a:rPr>
              <a:t>html</a:t>
            </a:r>
            <a:endParaRPr lang="ru-RU" sz="3200">
              <a:latin typeface="Times New Roman"/>
              <a:cs typeface="Calibri"/>
            </a:endParaRPr>
          </a:p>
          <a:p>
            <a:pPr marL="342900" indent="-342900">
              <a:buAutoNum type="arabicParenR"/>
            </a:pPr>
            <a:endParaRPr lang="ru-RU" sz="3200" dirty="0">
              <a:latin typeface="Times New Roman"/>
              <a:cs typeface="Calibri"/>
            </a:endParaRPr>
          </a:p>
          <a:p>
            <a:pPr marL="342900" indent="-342900">
              <a:buAutoNum type="arabicParenR"/>
            </a:pPr>
            <a:r>
              <a:rPr lang="ru-RU" sz="3200" dirty="0">
                <a:latin typeface="Times New Roman"/>
                <a:cs typeface="Calibri"/>
              </a:rPr>
              <a:t>Начала изучение сайта-конструктора</a:t>
            </a:r>
          </a:p>
          <a:p>
            <a:pPr marL="342900" indent="-342900">
              <a:buAutoNum type="arabicParenR"/>
            </a:pPr>
            <a:endParaRPr lang="ru-RU" sz="3200" dirty="0">
              <a:latin typeface="Times New Roman"/>
              <a:cs typeface="Calibri"/>
            </a:endParaRPr>
          </a:p>
          <a:p>
            <a:pPr marL="342900" indent="-342900">
              <a:buAutoNum type="arabicParenR"/>
            </a:pPr>
            <a:r>
              <a:rPr lang="ru-RU" sz="3200" dirty="0">
                <a:latin typeface="Times New Roman"/>
                <a:cs typeface="Calibri"/>
              </a:rPr>
              <a:t>Приступила к созданию сайта на сайте-конструкторе</a:t>
            </a:r>
          </a:p>
          <a:p>
            <a:pPr marL="342900" indent="-342900">
              <a:buAutoNum type="arabicParenR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07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0" y="623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99756" y="1111092"/>
            <a:ext cx="8758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r>
              <a:rPr lang="ru-RU" sz="2400" b="1">
                <a:cs typeface="Calibri"/>
              </a:rPr>
              <a:t>1)Сделан сайт с помощью </a:t>
            </a:r>
            <a:r>
              <a:rPr lang="ru-RU" sz="2400" b="1" err="1">
                <a:cs typeface="Calibri"/>
              </a:rPr>
              <a:t>html</a:t>
            </a:r>
            <a:endParaRPr lang="ru-RU" sz="2400" b="1">
              <a:cs typeface="Calibri"/>
            </a:endParaRPr>
          </a:p>
          <a:p>
            <a:r>
              <a:rPr lang="ru-RU" sz="2400" b="1">
                <a:cs typeface="Calibri"/>
              </a:rPr>
              <a:t>2)Сделан сайт с помощью сайта-конструктора</a:t>
            </a:r>
          </a:p>
          <a:p>
            <a:endParaRPr lang="ru-RU" sz="2400">
              <a:cs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2888" y="254556"/>
            <a:ext cx="8649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>
                <a:solidFill>
                  <a:srgbClr val="FF0000"/>
                </a:solidFill>
              </a:rPr>
              <a:t>РЕЗУЛЬТАТЫ</a:t>
            </a:r>
            <a:endParaRPr lang="ru-RU" sz="3200">
              <a:solidFill>
                <a:srgbClr val="FF0000"/>
              </a:solidFill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D31FAE0A-D979-B910-FAFC-F4622196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4" y="2025249"/>
            <a:ext cx="8824820" cy="467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43132" y="101207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42888" y="1977638"/>
            <a:ext cx="8758237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endParaRPr lang="ru-RU" sz="2400" b="1">
              <a:solidFill>
                <a:srgbClr val="000000"/>
              </a:solidFill>
              <a:cs typeface="Calibri"/>
            </a:endParaRPr>
          </a:p>
          <a:p>
            <a:pPr>
              <a:buFont typeface="Arial" pitchFamily="34" charset="0"/>
              <a:buChar char="•"/>
            </a:pPr>
            <a:r>
              <a:rPr lang="ru-RU" sz="3200" b="1" dirty="0">
                <a:cs typeface="Calibri"/>
              </a:rPr>
              <a:t>Изучить третий способ создания сайтов</a:t>
            </a:r>
            <a:endParaRPr lang="ru-RU" sz="3200" b="1" dirty="0"/>
          </a:p>
          <a:p>
            <a:pPr>
              <a:buFont typeface="Arial" pitchFamily="34" charset="0"/>
              <a:buChar char="•"/>
            </a:pPr>
            <a:endParaRPr lang="ru-RU" sz="2400" b="1" dirty="0">
              <a:cs typeface="Calibri"/>
            </a:endParaRPr>
          </a:p>
          <a:p>
            <a:pPr>
              <a:buFont typeface="Arial" pitchFamily="34" charset="0"/>
              <a:buChar char="•"/>
            </a:pPr>
            <a:endParaRPr lang="ru-RU" sz="2400" b="1" dirty="0">
              <a:cs typeface="Calibri"/>
            </a:endParaRPr>
          </a:p>
          <a:p>
            <a:pPr>
              <a:buFont typeface="Arial" pitchFamily="34" charset="0"/>
              <a:buChar char="•"/>
            </a:pPr>
            <a:endParaRPr lang="ru-RU" sz="2400" b="1" dirty="0">
              <a:cs typeface="Calibri"/>
            </a:endParaRPr>
          </a:p>
          <a:p>
            <a:pPr>
              <a:buFont typeface="Arial" pitchFamily="34" charset="0"/>
              <a:buChar char="•"/>
            </a:pPr>
            <a:r>
              <a:rPr lang="ru-RU" sz="3200" b="1" dirty="0">
                <a:cs typeface="Calibri"/>
              </a:rPr>
              <a:t>Сделать сайт, использовав третий способ</a:t>
            </a:r>
          </a:p>
          <a:p>
            <a:endParaRPr lang="ru-RU">
              <a:cs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2888" y="254556"/>
            <a:ext cx="8649592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4400" b="1" dirty="0">
                <a:solidFill>
                  <a:srgbClr val="FF0000"/>
                </a:solidFill>
              </a:rPr>
              <a:t>Что еще необходимо сделать:</a:t>
            </a:r>
            <a:endParaRPr lang="ru-RU" sz="4400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6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 sz="quarter"/>
          </p:nvPr>
        </p:nvSpPr>
        <p:spPr>
          <a:xfrm>
            <a:off x="571500" y="-2245"/>
            <a:ext cx="7772400" cy="77838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800" b="1">
                <a:solidFill>
                  <a:srgbClr val="C00000"/>
                </a:solidFill>
              </a:rPr>
              <a:t>ВЫВОДЫ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1520" y="650778"/>
            <a:ext cx="8712968" cy="601749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400" b="1" dirty="0">
                <a:solidFill>
                  <a:srgbClr val="FF0000"/>
                </a:solidFill>
                <a:cs typeface="Calibri"/>
              </a:rPr>
              <a:t>Преимущества сайта-конструктора: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1. Создавать сайты намного удобнее и быстрее</a:t>
            </a:r>
            <a:endParaRPr lang="ru-RU" sz="2400" b="1" dirty="0">
              <a:solidFill>
                <a:schemeClr val="tx1"/>
              </a:solidFill>
              <a:cs typeface="Calibri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cs typeface="Calibri"/>
              </a:rPr>
              <a:t>2. Можно создавать сайты бесплатно</a:t>
            </a:r>
          </a:p>
          <a:p>
            <a:pPr algn="l"/>
            <a:r>
              <a:rPr lang="ru-RU" sz="2400" b="1" dirty="0">
                <a:solidFill>
                  <a:srgbClr val="FF0000"/>
                </a:solidFill>
                <a:cs typeface="Calibri"/>
              </a:rPr>
              <a:t>Недостатки сайта-конструктора: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  <a:cs typeface="Calibri"/>
              </a:rPr>
              <a:t>1.Не на всех сайтах-конструкторах можно создавать сайты бесплатно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  <a:cs typeface="Calibri"/>
              </a:rPr>
              <a:t>2.Если у вас нету премиума, вы не сможете сделать свой сайт ярким </a:t>
            </a:r>
          </a:p>
          <a:p>
            <a:pPr algn="l"/>
            <a:endParaRPr lang="ru-RU" sz="2400" b="1">
              <a:solidFill>
                <a:schemeClr val="tx1"/>
              </a:solidFill>
              <a:cs typeface="Calibri"/>
            </a:endParaRPr>
          </a:p>
          <a:p>
            <a:pPr algn="l"/>
            <a:r>
              <a:rPr lang="ru-RU" sz="2400" b="1" dirty="0">
                <a:solidFill>
                  <a:srgbClr val="FF0000"/>
                </a:solidFill>
                <a:cs typeface="Calibri"/>
              </a:rPr>
              <a:t>Преимущества </a:t>
            </a:r>
            <a:r>
              <a:rPr lang="ru-RU" sz="2400" b="1" err="1">
                <a:solidFill>
                  <a:srgbClr val="FF0000"/>
                </a:solidFill>
                <a:cs typeface="Calibri"/>
              </a:rPr>
              <a:t>html</a:t>
            </a:r>
            <a:r>
              <a:rPr lang="ru-RU" sz="2400" b="1" dirty="0">
                <a:solidFill>
                  <a:srgbClr val="FF0000"/>
                </a:solidFill>
                <a:cs typeface="Calibri"/>
              </a:rPr>
              <a:t>: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  <a:cs typeface="Calibri"/>
              </a:rPr>
              <a:t>1.Разнообразие создания сайта, т.е. можно сделать что угодно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  <a:cs typeface="Calibri"/>
              </a:rPr>
              <a:t>2.Можно сделать сайт бесплатно</a:t>
            </a:r>
          </a:p>
          <a:p>
            <a:pPr algn="l"/>
            <a:r>
              <a:rPr lang="ru-RU" sz="2400" b="1" dirty="0">
                <a:solidFill>
                  <a:srgbClr val="FF0000"/>
                </a:solidFill>
                <a:cs typeface="Calibri"/>
              </a:rPr>
              <a:t>Недостатки </a:t>
            </a:r>
            <a:r>
              <a:rPr lang="ru-RU" sz="2400" b="1" dirty="0" err="1">
                <a:solidFill>
                  <a:srgbClr val="FF0000"/>
                </a:solidFill>
                <a:cs typeface="Calibri"/>
              </a:rPr>
              <a:t>html</a:t>
            </a:r>
            <a:r>
              <a:rPr lang="ru-RU" sz="2400" b="1" dirty="0">
                <a:solidFill>
                  <a:srgbClr val="FF0000"/>
                </a:solidFill>
                <a:cs typeface="Calibri"/>
              </a:rPr>
              <a:t>: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  <a:cs typeface="Calibri"/>
              </a:rPr>
              <a:t>1.Долгий процесс создания</a:t>
            </a:r>
          </a:p>
          <a:p>
            <a:pPr algn="l"/>
            <a:endParaRPr lang="ru-RU" sz="2400" b="1" dirty="0">
              <a:solidFill>
                <a:schemeClr val="tx1"/>
              </a:solidFill>
              <a:cs typeface="Calibri"/>
            </a:endParaRPr>
          </a:p>
          <a:p>
            <a:pPr algn="l"/>
            <a:endParaRPr lang="ru-RU" sz="2400" b="1" i="1">
              <a:solidFill>
                <a:schemeClr val="tx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 информации: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49880" y="2060275"/>
            <a:ext cx="626709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4000" dirty="0">
                <a:ea typeface="+mn-lt"/>
                <a:cs typeface="+mn-lt"/>
                <a:hlinkClick r:id="rId2"/>
              </a:rPr>
              <a:t>Методы создания сайта: 3 способа создать сайт - Разработка сайтов на WordPress и Laravel (ravechnost.ru)</a:t>
            </a:r>
            <a:endParaRPr lang="ru-RU" sz="4000" dirty="0">
              <a:cs typeface="Calibri"/>
            </a:endParaRPr>
          </a:p>
          <a:p>
            <a:pPr marL="0" indent="0">
              <a:buNone/>
            </a:pPr>
            <a:endParaRPr lang="ru-RU" sz="4000" dirty="0">
              <a:cs typeface="Calibri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 rot="240000" flipH="1">
            <a:off x="8978688" y="6128900"/>
            <a:ext cx="145211" cy="457171"/>
          </a:xfrm>
        </p:spPr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14375"/>
            <a:ext cx="8229600" cy="4143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ru-RU" sz="5400" b="1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5400" b="1" i="1">
                <a:solidFill>
                  <a:srgbClr val="C00000"/>
                </a:solidFill>
              </a:rPr>
              <a:t>СПАСИБО 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ru-RU" sz="5400" b="1" i="1">
                <a:solidFill>
                  <a:srgbClr val="C00000"/>
                </a:solidFill>
              </a:rPr>
              <a:t>ЗА  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 ТЕМА РАБОТЫ: Способы создания сайта</vt:lpstr>
      <vt:lpstr> Цель работы :  Научится создавать сайты разными способами    Задачи:  1. Узнать о способах создания сайта  2. Познакомиться с html 3. Узнать о сайтах-конструкторах 4. Сравнить способы создания сайта  </vt:lpstr>
      <vt:lpstr>План моих действий:</vt:lpstr>
      <vt:lpstr>Презентация PowerPoint</vt:lpstr>
      <vt:lpstr>Презентация PowerPoint</vt:lpstr>
      <vt:lpstr>ВЫВОДЫ</vt:lpstr>
      <vt:lpstr>Источники информации: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revision>131</cp:revision>
  <dcterms:created xsi:type="dcterms:W3CDTF">2016-12-13T00:55:42Z</dcterms:created>
  <dcterms:modified xsi:type="dcterms:W3CDTF">2023-05-18T16:21:31Z</dcterms:modified>
</cp:coreProperties>
</file>