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0" r:id="rId6"/>
    <p:sldId id="259" r:id="rId7"/>
    <p:sldId id="261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03.05.2025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MusicHub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615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Иерархия файлов</a:t>
            </a:r>
            <a:br>
              <a:rPr lang="ru-RU" dirty="0" smtClean="0"/>
            </a:br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634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Начальная страница </a:t>
            </a:r>
            <a:r>
              <a:rPr lang="en-US" dirty="0" smtClean="0"/>
              <a:t>be like: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379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 регистрации</a:t>
            </a:r>
            <a:r>
              <a:rPr lang="en-US" dirty="0" smtClean="0"/>
              <a:t>/</a:t>
            </a:r>
            <a:r>
              <a:rPr lang="ru-RU" dirty="0" smtClean="0"/>
              <a:t>логина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469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Профиль и тэги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079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постов и сами посты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991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Сортировка и поиск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159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Спс</a:t>
            </a:r>
            <a:r>
              <a:rPr lang="ru-RU" dirty="0" smtClean="0"/>
              <a:t> за внимание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0718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Экран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MusicHub</vt:lpstr>
      <vt:lpstr>Иерархия файлов Используемые технологии</vt:lpstr>
      <vt:lpstr>Начальная страница be like:</vt:lpstr>
      <vt:lpstr>Форма регистрации/логина</vt:lpstr>
      <vt:lpstr>Профиль и тэги</vt:lpstr>
      <vt:lpstr>Создание постов и сами посты</vt:lpstr>
      <vt:lpstr>Сортировка и поиск</vt:lpstr>
      <vt:lpstr>Спс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MusicHub</dc:title>
  <dc:creator>Grunin Sergei</dc:creator>
  <cp:lastModifiedBy>Grunin Sergei</cp:lastModifiedBy>
  <cp:revision>1</cp:revision>
  <dcterms:created xsi:type="dcterms:W3CDTF">2025-05-03T09:48:20Z</dcterms:created>
  <dcterms:modified xsi:type="dcterms:W3CDTF">2025-05-03T09:51:55Z</dcterms:modified>
</cp:coreProperties>
</file>