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0CE5A-E40D-C54F-1384-0FA113959915}" v="343" dt="2025-01-30T22:17:15.669"/>
    <p1510:client id="{CB840735-1CBD-EB8C-B987-AE8C7E5607FA}" v="105" dt="2025-01-30T22:27:5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Грунин" userId="8561164f08fac204" providerId="Windows Live" clId="Web-{CB840735-1CBD-EB8C-B987-AE8C7E5607FA}"/>
    <pc:docChg chg="addSld delSld modSld">
      <pc:chgData name="Кирилл Грунин" userId="8561164f08fac204" providerId="Windows Live" clId="Web-{CB840735-1CBD-EB8C-B987-AE8C7E5607FA}" dt="2025-01-30T22:27:51.200" v="103" actId="20577"/>
      <pc:docMkLst>
        <pc:docMk/>
      </pc:docMkLst>
      <pc:sldChg chg="addSp modSp mod setBg">
        <pc:chgData name="Кирилл Грунин" userId="8561164f08fac204" providerId="Windows Live" clId="Web-{CB840735-1CBD-EB8C-B987-AE8C7E5607FA}" dt="2025-01-30T22:18:33.413" v="0"/>
        <pc:sldMkLst>
          <pc:docMk/>
          <pc:sldMk cId="1330457826" sldId="257"/>
        </pc:sldMkLst>
        <pc:spChg chg="mo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2" creationId="{622E6020-E3AF-6D4B-3556-31B62DE6A260}"/>
          </ac:spMkLst>
        </pc:spChg>
        <pc:spChg chg="mo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3" creationId="{5CED8D73-7EFC-EBEC-C130-3C8701EC39F0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8" creationId="{C2554CA6-288E-4202-BC52-2E5A8F0C0AED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10" creationId="{B10BB131-AC8E-4A8E-A5D1-36260F720C3B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12" creationId="{5B7778FC-632E-4DCA-A7CB-0D7731CCF970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14" creationId="{FA23A907-97FB-4A8F-880A-DD77401C4296}"/>
          </ac:spMkLst>
        </pc:spChg>
      </pc:sldChg>
      <pc:sldChg chg="addSp delSp modSp new mod setBg">
        <pc:chgData name="Кирилл Грунин" userId="8561164f08fac204" providerId="Windows Live" clId="Web-{CB840735-1CBD-EB8C-B987-AE8C7E5607FA}" dt="2025-01-30T22:19:08.133" v="19"/>
        <pc:sldMkLst>
          <pc:docMk/>
          <pc:sldMk cId="927522143" sldId="263"/>
        </pc:sldMkLst>
        <pc:spChg chg="mo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2" creationId="{B9B9E6C5-07BA-59E8-07FF-C81C80AE7C76}"/>
          </ac:spMkLst>
        </pc:spChg>
        <pc:spChg chg="del">
          <ac:chgData name="Кирилл Грунин" userId="8561164f08fac204" providerId="Windows Live" clId="Web-{CB840735-1CBD-EB8C-B987-AE8C7E5607FA}" dt="2025-01-30T22:19:01.195" v="17"/>
          <ac:spMkLst>
            <pc:docMk/>
            <pc:sldMk cId="927522143" sldId="263"/>
            <ac:spMk id="3" creationId="{85DD1950-2C93-D564-3849-894CE6EBCB7C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8" creationId="{1581153B-41FF-C50A-333D-22E7544BA55B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11" creationId="{3AFE8227-C443-417B-BA91-520EB1EF4559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13" creationId="{907741FC-B544-4A6E-B831-6789D042333D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15" creationId="{3F0BE7ED-7814-4273-B18A-F26CC0380380}"/>
          </ac:spMkLst>
        </pc:spChg>
        <pc:picChg chg="add mod ord">
          <ac:chgData name="Кирилл Грунин" userId="8561164f08fac204" providerId="Windows Live" clId="Web-{CB840735-1CBD-EB8C-B987-AE8C7E5607FA}" dt="2025-01-30T22:19:08.133" v="19"/>
          <ac:picMkLst>
            <pc:docMk/>
            <pc:sldMk cId="927522143" sldId="263"/>
            <ac:picMk id="4" creationId="{9A20FD58-E812-0C17-534B-18CA15B30301}"/>
          </ac:picMkLst>
        </pc:picChg>
      </pc:sldChg>
      <pc:sldChg chg="addSp modSp new mod setBg">
        <pc:chgData name="Кирилл Грунин" userId="8561164f08fac204" providerId="Windows Live" clId="Web-{CB840735-1CBD-EB8C-B987-AE8C7E5607FA}" dt="2025-01-30T22:21:10.982" v="47"/>
        <pc:sldMkLst>
          <pc:docMk/>
          <pc:sldMk cId="4168168662" sldId="264"/>
        </pc:sldMkLst>
        <pc:spChg chg="mo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2" creationId="{3F33F1F2-B42A-96EB-C537-2B96035670FB}"/>
          </ac:spMkLst>
        </pc:spChg>
        <pc:spChg chg="mo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3" creationId="{71ED2990-6F79-3661-7E51-009E627C7F8A}"/>
          </ac:spMkLst>
        </pc:spChg>
        <pc:spChg chg="ad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8" creationId="{B6CDA21F-E7AF-4C75-8395-33F58D5B0E45}"/>
          </ac:spMkLst>
        </pc:spChg>
        <pc:spChg chg="ad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15" creationId="{D5B0017B-2ECA-49AF-B397-DC140825DF8D}"/>
          </ac:spMkLst>
        </pc:spChg>
        <pc:grpChg chg="add">
          <ac:chgData name="Кирилл Грунин" userId="8561164f08fac204" providerId="Windows Live" clId="Web-{CB840735-1CBD-EB8C-B987-AE8C7E5607FA}" dt="2025-01-30T22:21:10.982" v="47"/>
          <ac:grpSpMkLst>
            <pc:docMk/>
            <pc:sldMk cId="4168168662" sldId="264"/>
            <ac:grpSpMk id="10" creationId="{AE1C45F0-260A-458C-96ED-C1F6D2151219}"/>
          </ac:grpSpMkLst>
        </pc:grpChg>
        <pc:cxnChg chg="add">
          <ac:chgData name="Кирилл Грунин" userId="8561164f08fac204" providerId="Windows Live" clId="Web-{CB840735-1CBD-EB8C-B987-AE8C7E5607FA}" dt="2025-01-30T22:21:10.982" v="47"/>
          <ac:cxnSpMkLst>
            <pc:docMk/>
            <pc:sldMk cId="4168168662" sldId="264"/>
            <ac:cxnSpMk id="17" creationId="{6CF1BAF6-AD41-4082-B212-8A1F9A2E8779}"/>
          </ac:cxnSpMkLst>
        </pc:cxnChg>
      </pc:sldChg>
      <pc:sldChg chg="modSp new">
        <pc:chgData name="Кирилл Грунин" userId="8561164f08fac204" providerId="Windows Live" clId="Web-{CB840735-1CBD-EB8C-B987-AE8C7E5607FA}" dt="2025-01-30T22:26:52.901" v="64" actId="20577"/>
        <pc:sldMkLst>
          <pc:docMk/>
          <pc:sldMk cId="3648658160" sldId="265"/>
        </pc:sldMkLst>
        <pc:spChg chg="mod">
          <ac:chgData name="Кирилл Грунин" userId="8561164f08fac204" providerId="Windows Live" clId="Web-{CB840735-1CBD-EB8C-B987-AE8C7E5607FA}" dt="2025-01-30T22:22:01.483" v="58" actId="20577"/>
          <ac:spMkLst>
            <pc:docMk/>
            <pc:sldMk cId="3648658160" sldId="265"/>
            <ac:spMk id="2" creationId="{DE89E312-6BC3-4F8C-8F3D-AD77D39974AB}"/>
          </ac:spMkLst>
        </pc:spChg>
        <pc:spChg chg="mod">
          <ac:chgData name="Кирилл Грунин" userId="8561164f08fac204" providerId="Windows Live" clId="Web-{CB840735-1CBD-EB8C-B987-AE8C7E5607FA}" dt="2025-01-30T22:26:52.901" v="64" actId="20577"/>
          <ac:spMkLst>
            <pc:docMk/>
            <pc:sldMk cId="3648658160" sldId="265"/>
            <ac:spMk id="3" creationId="{4EF9BF30-B2B4-C550-2599-1D848AA1D918}"/>
          </ac:spMkLst>
        </pc:spChg>
      </pc:sldChg>
      <pc:sldChg chg="delSp modSp new">
        <pc:chgData name="Кирилл Грунин" userId="8561164f08fac204" providerId="Windows Live" clId="Web-{CB840735-1CBD-EB8C-B987-AE8C7E5607FA}" dt="2025-01-30T22:27:51.200" v="103" actId="20577"/>
        <pc:sldMkLst>
          <pc:docMk/>
          <pc:sldMk cId="2912440718" sldId="266"/>
        </pc:sldMkLst>
        <pc:spChg chg="del">
          <ac:chgData name="Кирилл Грунин" userId="8561164f08fac204" providerId="Windows Live" clId="Web-{CB840735-1CBD-EB8C-B987-AE8C7E5607FA}" dt="2025-01-30T22:27:27.105" v="79"/>
          <ac:spMkLst>
            <pc:docMk/>
            <pc:sldMk cId="2912440718" sldId="266"/>
            <ac:spMk id="2" creationId="{9AF40782-ECDC-3E89-BE5D-CFE139199B08}"/>
          </ac:spMkLst>
        </pc:spChg>
        <pc:spChg chg="mod">
          <ac:chgData name="Кирилл Грунин" userId="8561164f08fac204" providerId="Windows Live" clId="Web-{CB840735-1CBD-EB8C-B987-AE8C7E5607FA}" dt="2025-01-30T22:27:51.200" v="103" actId="20577"/>
          <ac:spMkLst>
            <pc:docMk/>
            <pc:sldMk cId="2912440718" sldId="266"/>
            <ac:spMk id="3" creationId="{0BC939C4-7113-1754-2CFB-0A599BAB7E7F}"/>
          </ac:spMkLst>
        </pc:spChg>
      </pc:sldChg>
      <pc:sldChg chg="modSp new del">
        <pc:chgData name="Кирилл Грунин" userId="8561164f08fac204" providerId="Windows Live" clId="Web-{CB840735-1CBD-EB8C-B987-AE8C7E5607FA}" dt="2025-01-30T22:27:20.292" v="77"/>
        <pc:sldMkLst>
          <pc:docMk/>
          <pc:sldMk cId="4034660229" sldId="266"/>
        </pc:sldMkLst>
        <pc:spChg chg="mod">
          <ac:chgData name="Кирилл Грунин" userId="8561164f08fac204" providerId="Windows Live" clId="Web-{CB840735-1CBD-EB8C-B987-AE8C7E5607FA}" dt="2025-01-30T22:27:02.604" v="76" actId="20577"/>
          <ac:spMkLst>
            <pc:docMk/>
            <pc:sldMk cId="4034660229" sldId="266"/>
            <ac:spMk id="2" creationId="{4E0F8B16-9517-34EC-4013-4027D12124A9}"/>
          </ac:spMkLst>
        </pc:spChg>
      </pc:sldChg>
    </pc:docChg>
  </pc:docChgLst>
  <pc:docChgLst>
    <pc:chgData name="Кирилл Грунин" userId="8561164f08fac204" providerId="Windows Live" clId="Web-{7590CE5A-E40D-C54F-1384-0FA113959915}"/>
    <pc:docChg chg="addSld modSld">
      <pc:chgData name="Кирилл Грунин" userId="8561164f08fac204" providerId="Windows Live" clId="Web-{7590CE5A-E40D-C54F-1384-0FA113959915}" dt="2025-01-30T22:17:35.873" v="285"/>
      <pc:docMkLst>
        <pc:docMk/>
      </pc:docMkLst>
      <pc:sldChg chg="modSp">
        <pc:chgData name="Кирилл Грунин" userId="8561164f08fac204" providerId="Windows Live" clId="Web-{7590CE5A-E40D-C54F-1384-0FA113959915}" dt="2025-01-30T21:57:08.110" v="35" actId="20577"/>
        <pc:sldMkLst>
          <pc:docMk/>
          <pc:sldMk cId="1351651579" sldId="256"/>
        </pc:sldMkLst>
        <pc:spChg chg="mod">
          <ac:chgData name="Кирилл Грунин" userId="8561164f08fac204" providerId="Windows Live" clId="Web-{7590CE5A-E40D-C54F-1384-0FA113959915}" dt="2025-01-30T21:56:42.391" v="7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ирилл Грунин" userId="8561164f08fac204" providerId="Windows Live" clId="Web-{7590CE5A-E40D-C54F-1384-0FA113959915}" dt="2025-01-30T21:57:08.110" v="35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Кирилл Грунин" userId="8561164f08fac204" providerId="Windows Live" clId="Web-{7590CE5A-E40D-C54F-1384-0FA113959915}" dt="2025-01-30T22:08:56.179" v="139" actId="20577"/>
        <pc:sldMkLst>
          <pc:docMk/>
          <pc:sldMk cId="1330457826" sldId="257"/>
        </pc:sldMkLst>
        <pc:spChg chg="mod">
          <ac:chgData name="Кирилл Грунин" userId="8561164f08fac204" providerId="Windows Live" clId="Web-{7590CE5A-E40D-C54F-1384-0FA113959915}" dt="2025-01-30T22:08:56.179" v="139" actId="20577"/>
          <ac:spMkLst>
            <pc:docMk/>
            <pc:sldMk cId="1330457826" sldId="257"/>
            <ac:spMk id="2" creationId="{622E6020-E3AF-6D4B-3556-31B62DE6A260}"/>
          </ac:spMkLst>
        </pc:spChg>
        <pc:spChg chg="mod">
          <ac:chgData name="Кирилл Грунин" userId="8561164f08fac204" providerId="Windows Live" clId="Web-{7590CE5A-E40D-C54F-1384-0FA113959915}" dt="2025-01-30T22:08:52.992" v="137" actId="20577"/>
          <ac:spMkLst>
            <pc:docMk/>
            <pc:sldMk cId="1330457826" sldId="257"/>
            <ac:spMk id="3" creationId="{5CED8D73-7EFC-EBEC-C130-3C8701EC39F0}"/>
          </ac:spMkLst>
        </pc:spChg>
      </pc:sldChg>
      <pc:sldChg chg="addSp delSp modSp new mod setBg">
        <pc:chgData name="Кирилл Грунин" userId="8561164f08fac204" providerId="Windows Live" clId="Web-{7590CE5A-E40D-C54F-1384-0FA113959915}" dt="2025-01-30T22:17:27.122" v="283"/>
        <pc:sldMkLst>
          <pc:docMk/>
          <pc:sldMk cId="3667769016" sldId="258"/>
        </pc:sldMkLst>
        <pc:spChg chg="mo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2" creationId="{AEE8FCF6-9BEF-592A-EC6B-6DBF80A37D4A}"/>
          </ac:spMkLst>
        </pc:spChg>
        <pc:spChg chg="del">
          <ac:chgData name="Кирилл Грунин" userId="8561164f08fac204" providerId="Windows Live" clId="Web-{7590CE5A-E40D-C54F-1384-0FA113959915}" dt="2025-01-30T22:14:26.820" v="154"/>
          <ac:spMkLst>
            <pc:docMk/>
            <pc:sldMk cId="3667769016" sldId="258"/>
            <ac:spMk id="3" creationId="{8C753BB9-0218-3FD7-AA41-4E05DAEFB82C}"/>
          </ac:spMkLst>
        </pc:spChg>
        <pc:spChg chg="add mo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5" creationId="{0234C12A-25BA-4654-DD1C-F4D2D8590917}"/>
          </ac:spMkLst>
        </pc:spChg>
        <pc:spChg chg="ad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10" creationId="{9D25F302-27C5-414F-97F8-6EA0A6C028BA}"/>
          </ac:spMkLst>
        </pc:spChg>
        <pc:spChg chg="ad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12" creationId="{830A36F8-48C2-4842-A87B-8CE8DF4E7FD2}"/>
          </ac:spMkLst>
        </pc:spChg>
        <pc:spChg chg="ad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14" creationId="{8F451A30-466B-4996-9BA5-CD6ABCC6D558}"/>
          </ac:spMkLst>
        </pc:spChg>
        <pc:picChg chg="add mod ord">
          <ac:chgData name="Кирилл Грунин" userId="8561164f08fac204" providerId="Windows Live" clId="Web-{7590CE5A-E40D-C54F-1384-0FA113959915}" dt="2025-01-30T22:17:27.122" v="283"/>
          <ac:picMkLst>
            <pc:docMk/>
            <pc:sldMk cId="3667769016" sldId="258"/>
            <ac:picMk id="4" creationId="{7A424CA1-808D-198F-DFF0-4E10B4AF7280}"/>
          </ac:picMkLst>
        </pc:picChg>
      </pc:sldChg>
      <pc:sldChg chg="modSp new">
        <pc:chgData name="Кирилл Грунин" userId="8561164f08fac204" providerId="Windows Live" clId="Web-{7590CE5A-E40D-C54F-1384-0FA113959915}" dt="2025-01-30T22:15:59.666" v="238" actId="20577"/>
        <pc:sldMkLst>
          <pc:docMk/>
          <pc:sldMk cId="3174432821" sldId="259"/>
        </pc:sldMkLst>
        <pc:spChg chg="mod">
          <ac:chgData name="Кирилл Грунин" userId="8561164f08fac204" providerId="Windows Live" clId="Web-{7590CE5A-E40D-C54F-1384-0FA113959915}" dt="2025-01-30T22:15:59.666" v="238" actId="20577"/>
          <ac:spMkLst>
            <pc:docMk/>
            <pc:sldMk cId="3174432821" sldId="259"/>
            <ac:spMk id="2" creationId="{7CB20C97-812E-6DD1-62C9-3B021C923D84}"/>
          </ac:spMkLst>
        </pc:spChg>
      </pc:sldChg>
      <pc:sldChg chg="addSp modSp new mod setBg">
        <pc:chgData name="Кирилл Грунин" userId="8561164f08fac204" providerId="Windows Live" clId="Web-{7590CE5A-E40D-C54F-1384-0FA113959915}" dt="2025-01-30T22:17:35.873" v="285"/>
        <pc:sldMkLst>
          <pc:docMk/>
          <pc:sldMk cId="4281016756" sldId="260"/>
        </pc:sldMkLst>
        <pc:spChg chg="mo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2" creationId="{BD44E11B-D6C0-096C-1F05-4CD5CD01F824}"/>
          </ac:spMkLst>
        </pc:spChg>
        <pc:spChg chg="mo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3" creationId="{F7ECA947-4C80-0C94-0816-E37010518A9E}"/>
          </ac:spMkLst>
        </pc:spChg>
        <pc:spChg chg="ad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8" creationId="{081EA652-8C6A-4E69-BEB9-170809474553}"/>
          </ac:spMkLst>
        </pc:spChg>
        <pc:spChg chg="ad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10" creationId="{5298780A-33B9-4EA2-8F67-DE68AD62841B}"/>
          </ac:spMkLst>
        </pc:spChg>
        <pc:spChg chg="ad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12" creationId="{7F488E8B-4E1E-4402-8935-D4E6C02615C7}"/>
          </ac:spMkLst>
        </pc:spChg>
      </pc:sldChg>
      <pc:sldChg chg="addSp modSp new mod setBg">
        <pc:chgData name="Кирилл Грунин" userId="8561164f08fac204" providerId="Windows Live" clId="Web-{7590CE5A-E40D-C54F-1384-0FA113959915}" dt="2025-01-30T22:17:32.966" v="284"/>
        <pc:sldMkLst>
          <pc:docMk/>
          <pc:sldMk cId="1263473142" sldId="261"/>
        </pc:sldMkLst>
        <pc:spChg chg="mo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2" creationId="{3D11B5A6-98D9-6C83-EA75-088F8DBDB816}"/>
          </ac:spMkLst>
        </pc:spChg>
        <pc:spChg chg="mo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3" creationId="{ABFE93EA-4BB1-F0B6-378F-A7716C68C671}"/>
          </ac:spMkLst>
        </pc:spChg>
        <pc:spChg chg="ad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8" creationId="{081EA652-8C6A-4E69-BEB9-170809474553}"/>
          </ac:spMkLst>
        </pc:spChg>
        <pc:spChg chg="ad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10" creationId="{5298780A-33B9-4EA2-8F67-DE68AD62841B}"/>
          </ac:spMkLst>
        </pc:spChg>
        <pc:spChg chg="ad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12" creationId="{7F488E8B-4E1E-4402-8935-D4E6C02615C7}"/>
          </ac:spMkLst>
        </pc:spChg>
      </pc:sldChg>
      <pc:sldChg chg="addSp delSp modSp new mod setBg">
        <pc:chgData name="Кирилл Грунин" userId="8561164f08fac204" providerId="Windows Live" clId="Web-{7590CE5A-E40D-C54F-1384-0FA113959915}" dt="2025-01-30T22:17:21.435" v="282"/>
        <pc:sldMkLst>
          <pc:docMk/>
          <pc:sldMk cId="2013822009" sldId="262"/>
        </pc:sldMkLst>
        <pc:spChg chg="add del mod ord">
          <ac:chgData name="Кирилл Грунин" userId="8561164f08fac204" providerId="Windows Live" clId="Web-{7590CE5A-E40D-C54F-1384-0FA113959915}" dt="2025-01-30T22:17:21.435" v="282"/>
          <ac:spMkLst>
            <pc:docMk/>
            <pc:sldMk cId="2013822009" sldId="262"/>
            <ac:spMk id="2" creationId="{C122A134-B39D-A269-26D2-EEBD399DE9A5}"/>
          </ac:spMkLst>
        </pc:spChg>
        <pc:spChg chg="del">
          <ac:chgData name="Кирилл Грунин" userId="8561164f08fac204" providerId="Windows Live" clId="Web-{7590CE5A-E40D-C54F-1384-0FA113959915}" dt="2025-01-30T22:16:49.699" v="279"/>
          <ac:spMkLst>
            <pc:docMk/>
            <pc:sldMk cId="2013822009" sldId="262"/>
            <ac:spMk id="3" creationId="{B0E6718E-0C8C-84AE-A695-9D2BA5CBB05A}"/>
          </ac:spMkLst>
        </pc:spChg>
        <pc:spChg chg="add">
          <ac:chgData name="Кирилл Грунин" userId="8561164f08fac204" providerId="Windows Live" clId="Web-{7590CE5A-E40D-C54F-1384-0FA113959915}" dt="2025-01-30T22:17:21.435" v="282"/>
          <ac:spMkLst>
            <pc:docMk/>
            <pc:sldMk cId="2013822009" sldId="262"/>
            <ac:spMk id="9" creationId="{37C89E4B-3C9F-44B9-8B86-D9E3D112D8EC}"/>
          </ac:spMkLst>
        </pc:spChg>
        <pc:picChg chg="add mod ord">
          <ac:chgData name="Кирилл Грунин" userId="8561164f08fac204" providerId="Windows Live" clId="Web-{7590CE5A-E40D-C54F-1384-0FA113959915}" dt="2025-01-30T22:17:21.435" v="282"/>
          <ac:picMkLst>
            <pc:docMk/>
            <pc:sldMk cId="2013822009" sldId="262"/>
            <ac:picMk id="4" creationId="{74384EDC-4AA5-3282-0A32-42AE85357CC9}"/>
          </ac:picMkLst>
        </pc:picChg>
        <pc:cxnChg chg="add">
          <ac:chgData name="Кирилл Грунин" userId="8561164f08fac204" providerId="Windows Live" clId="Web-{7590CE5A-E40D-C54F-1384-0FA113959915}" dt="2025-01-30T22:17:21.435" v="282"/>
          <ac:cxnSpMkLst>
            <pc:docMk/>
            <pc:sldMk cId="2013822009" sldId="262"/>
            <ac:cxnSpMk id="11" creationId="{AA2EAA10-076F-46BD-8F0F-B9A2FB77A85C}"/>
          </ac:cxnSpMkLst>
        </pc:cxnChg>
        <pc:cxnChg chg="add">
          <ac:chgData name="Кирилл Грунин" userId="8561164f08fac204" providerId="Windows Live" clId="Web-{7590CE5A-E40D-C54F-1384-0FA113959915}" dt="2025-01-30T22:17:21.435" v="282"/>
          <ac:cxnSpMkLst>
            <pc:docMk/>
            <pc:sldMk cId="2013822009" sldId="262"/>
            <ac:cxnSpMk id="13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"Лордов лабиринт"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Авторы: Грунин Кирилл, Татьяна Кочубей, Иванова Альмира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902EA1C-A0AD-43FB-9CC7-D4BBC359E2F1}"/>
              </a:ext>
            </a:extLst>
          </p:cNvPr>
          <p:cNvSpPr/>
          <p:nvPr/>
        </p:nvSpPr>
        <p:spPr>
          <a:xfrm>
            <a:off x="628650" y="485775"/>
            <a:ext cx="1781175" cy="179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85A5725D-B892-4690-BB4F-FF402BACD4C3}"/>
              </a:ext>
            </a:extLst>
          </p:cNvPr>
          <p:cNvSpPr/>
          <p:nvPr/>
        </p:nvSpPr>
        <p:spPr>
          <a:xfrm rot="7558948">
            <a:off x="2409825" y="485775"/>
            <a:ext cx="781050" cy="752475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F809D36D-1029-4394-95C7-CAB6A24AB64F}"/>
              </a:ext>
            </a:extLst>
          </p:cNvPr>
          <p:cNvSpPr/>
          <p:nvPr/>
        </p:nvSpPr>
        <p:spPr>
          <a:xfrm rot="15681472">
            <a:off x="69549" y="1643528"/>
            <a:ext cx="489551" cy="561465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F6F9822-F232-4088-82AB-480506D29E7A}"/>
              </a:ext>
            </a:extLst>
          </p:cNvPr>
          <p:cNvSpPr/>
          <p:nvPr/>
        </p:nvSpPr>
        <p:spPr>
          <a:xfrm>
            <a:off x="2409825" y="1741074"/>
            <a:ext cx="533899" cy="4857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везда: 4 точки 10">
            <a:extLst>
              <a:ext uri="{FF2B5EF4-FFF2-40B4-BE49-F238E27FC236}">
                <a16:creationId xmlns:a16="http://schemas.microsoft.com/office/drawing/2014/main" id="{D65A5213-6B3B-4694-BC3E-F7E04B79D9D8}"/>
              </a:ext>
            </a:extLst>
          </p:cNvPr>
          <p:cNvSpPr/>
          <p:nvPr/>
        </p:nvSpPr>
        <p:spPr>
          <a:xfrm>
            <a:off x="7929200" y="5402810"/>
            <a:ext cx="508952" cy="665654"/>
          </a:xfrm>
          <a:prstGeom prst="star4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везда: 4 точки 11">
            <a:extLst>
              <a:ext uri="{FF2B5EF4-FFF2-40B4-BE49-F238E27FC236}">
                <a16:creationId xmlns:a16="http://schemas.microsoft.com/office/drawing/2014/main" id="{54C61231-F4F7-4871-AB18-9015C312EFB8}"/>
              </a:ext>
            </a:extLst>
          </p:cNvPr>
          <p:cNvSpPr/>
          <p:nvPr/>
        </p:nvSpPr>
        <p:spPr>
          <a:xfrm>
            <a:off x="832440" y="215655"/>
            <a:ext cx="315322" cy="379412"/>
          </a:xfrm>
          <a:prstGeom prst="star4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 descr="Компьютер со сплошной заливкой">
            <a:extLst>
              <a:ext uri="{FF2B5EF4-FFF2-40B4-BE49-F238E27FC236}">
                <a16:creationId xmlns:a16="http://schemas.microsoft.com/office/drawing/2014/main" id="{7C33108B-7D57-4B6D-BE50-56E35E25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287" y="4781549"/>
            <a:ext cx="2257425" cy="2257425"/>
          </a:xfrm>
          <a:prstGeom prst="rect">
            <a:avLst/>
          </a:prstGeom>
        </p:spPr>
      </p:pic>
      <p:sp>
        <p:nvSpPr>
          <p:cNvPr id="15" name="Звезда: 4 точки 14">
            <a:extLst>
              <a:ext uri="{FF2B5EF4-FFF2-40B4-BE49-F238E27FC236}">
                <a16:creationId xmlns:a16="http://schemas.microsoft.com/office/drawing/2014/main" id="{10FF97DC-F22F-43E7-8F52-4737845530D1}"/>
              </a:ext>
            </a:extLst>
          </p:cNvPr>
          <p:cNvSpPr/>
          <p:nvPr/>
        </p:nvSpPr>
        <p:spPr>
          <a:xfrm>
            <a:off x="8438152" y="5735637"/>
            <a:ext cx="829174" cy="1078403"/>
          </a:xfrm>
          <a:prstGeom prst="star4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Звезда: 4 точки 15">
            <a:extLst>
              <a:ext uri="{FF2B5EF4-FFF2-40B4-BE49-F238E27FC236}">
                <a16:creationId xmlns:a16="http://schemas.microsoft.com/office/drawing/2014/main" id="{3D4E5A37-CFF8-41D1-A868-121F6683A149}"/>
              </a:ext>
            </a:extLst>
          </p:cNvPr>
          <p:cNvSpPr/>
          <p:nvPr/>
        </p:nvSpPr>
        <p:spPr>
          <a:xfrm>
            <a:off x="104276" y="223044"/>
            <a:ext cx="829174" cy="1078403"/>
          </a:xfrm>
          <a:prstGeom prst="star4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оловина рамки 16">
            <a:extLst>
              <a:ext uri="{FF2B5EF4-FFF2-40B4-BE49-F238E27FC236}">
                <a16:creationId xmlns:a16="http://schemas.microsoft.com/office/drawing/2014/main" id="{1A33CCA8-485E-4057-9ED3-46978AFE3B0A}"/>
              </a:ext>
            </a:extLst>
          </p:cNvPr>
          <p:cNvSpPr/>
          <p:nvPr/>
        </p:nvSpPr>
        <p:spPr>
          <a:xfrm>
            <a:off x="933450" y="2398714"/>
            <a:ext cx="2367959" cy="1790701"/>
          </a:xfrm>
          <a:prstGeom prst="halfFrame">
            <a:avLst>
              <a:gd name="adj1" fmla="val 6996"/>
              <a:gd name="adj2" fmla="val 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Половина рамки 17">
            <a:extLst>
              <a:ext uri="{FF2B5EF4-FFF2-40B4-BE49-F238E27FC236}">
                <a16:creationId xmlns:a16="http://schemas.microsoft.com/office/drawing/2014/main" id="{6EC07052-C872-415A-9188-9460DED47F1D}"/>
              </a:ext>
            </a:extLst>
          </p:cNvPr>
          <p:cNvSpPr/>
          <p:nvPr/>
        </p:nvSpPr>
        <p:spPr>
          <a:xfrm rot="10800000">
            <a:off x="8728666" y="2990848"/>
            <a:ext cx="2367959" cy="1790701"/>
          </a:xfrm>
          <a:prstGeom prst="halfFrame">
            <a:avLst>
              <a:gd name="adj1" fmla="val 6996"/>
              <a:gd name="adj2" fmla="val 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 descr="Звезды со сплошной заливкой">
            <a:extLst>
              <a:ext uri="{FF2B5EF4-FFF2-40B4-BE49-F238E27FC236}">
                <a16:creationId xmlns:a16="http://schemas.microsoft.com/office/drawing/2014/main" id="{6D721892-70AA-4853-8582-1E772529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3644" y="2475707"/>
            <a:ext cx="914400" cy="914400"/>
          </a:xfrm>
          <a:prstGeom prst="rect">
            <a:avLst/>
          </a:prstGeom>
        </p:spPr>
      </p:pic>
      <p:pic>
        <p:nvPicPr>
          <p:cNvPr id="21" name="Рисунок 20" descr="Звезды со сплошной заливкой">
            <a:extLst>
              <a:ext uri="{FF2B5EF4-FFF2-40B4-BE49-F238E27FC236}">
                <a16:creationId xmlns:a16="http://schemas.microsoft.com/office/drawing/2014/main" id="{40755489-5C75-40ED-90DA-3C65F3BB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375" y="24309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9E312-6BC3-4F8C-8F3D-AD77D399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9BF30-B2B4-C550-2599-1D848AA1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Проект достиг своей главной цели — создать рабочий прототип игры, вдохновленной </a:t>
            </a:r>
            <a:r>
              <a:rPr lang="ru-RU" err="1">
                <a:solidFill>
                  <a:srgbClr val="212529"/>
                </a:solidFill>
                <a:ea typeface="+mn-lt"/>
                <a:cs typeface="+mn-lt"/>
              </a:rPr>
              <a:t>Tricky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Castle. Процесс разработки позволил получить ценный опыт работы с </a:t>
            </a:r>
            <a:r>
              <a:rPr lang="ru-RU" err="1">
                <a:solidFill>
                  <a:srgbClr val="212529"/>
                </a:solidFill>
                <a:ea typeface="+mn-lt"/>
                <a:cs typeface="+mn-lt"/>
              </a:rPr>
              <a:t>Pygame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и создания 2D-игр.</a:t>
            </a:r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ADB9DCE4-5D5C-46E9-AC0A-D4497547984B}"/>
              </a:ext>
            </a:extLst>
          </p:cNvPr>
          <p:cNvSpPr/>
          <p:nvPr/>
        </p:nvSpPr>
        <p:spPr>
          <a:xfrm rot="11058422">
            <a:off x="422565" y="4468334"/>
            <a:ext cx="1825794" cy="704545"/>
          </a:xfrm>
          <a:prstGeom prst="arc">
            <a:avLst>
              <a:gd name="adj1" fmla="val 14741583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D6A4A23F-492E-445F-94FA-34B5340538AB}"/>
              </a:ext>
            </a:extLst>
          </p:cNvPr>
          <p:cNvSpPr/>
          <p:nvPr/>
        </p:nvSpPr>
        <p:spPr>
          <a:xfrm rot="7889475">
            <a:off x="9494650" y="3892799"/>
            <a:ext cx="1343396" cy="1015943"/>
          </a:xfrm>
          <a:prstGeom prst="arc">
            <a:avLst>
              <a:gd name="adj1" fmla="val 14741583"/>
              <a:gd name="adj2" fmla="val 20910274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>
            <a:extLst>
              <a:ext uri="{FF2B5EF4-FFF2-40B4-BE49-F238E27FC236}">
                <a16:creationId xmlns:a16="http://schemas.microsoft.com/office/drawing/2014/main" id="{8997E36D-A342-47AA-A03B-D87890A0E738}"/>
              </a:ext>
            </a:extLst>
          </p:cNvPr>
          <p:cNvSpPr/>
          <p:nvPr/>
        </p:nvSpPr>
        <p:spPr>
          <a:xfrm rot="20331677">
            <a:off x="4503550" y="4312635"/>
            <a:ext cx="1343396" cy="1015943"/>
          </a:xfrm>
          <a:prstGeom prst="arc">
            <a:avLst>
              <a:gd name="adj1" fmla="val 14741583"/>
              <a:gd name="adj2" fmla="val 20910274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4FF182B-E5AC-4585-9E29-3BA1EFAEC9D2}"/>
              </a:ext>
            </a:extLst>
          </p:cNvPr>
          <p:cNvCxnSpPr/>
          <p:nvPr/>
        </p:nvCxnSpPr>
        <p:spPr>
          <a:xfrm flipV="1">
            <a:off x="1752600" y="4820606"/>
            <a:ext cx="847725" cy="29431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3E0462C-FB80-48E1-8F1F-A0BD04B4EE7E}"/>
              </a:ext>
            </a:extLst>
          </p:cNvPr>
          <p:cNvCxnSpPr>
            <a:cxnSpLocks/>
          </p:cNvCxnSpPr>
          <p:nvPr/>
        </p:nvCxnSpPr>
        <p:spPr>
          <a:xfrm flipV="1">
            <a:off x="2914650" y="4624171"/>
            <a:ext cx="727945" cy="8117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383FB1C-73D4-4511-9F83-1A87226EB7C4}"/>
              </a:ext>
            </a:extLst>
          </p:cNvPr>
          <p:cNvCxnSpPr>
            <a:cxnSpLocks/>
          </p:cNvCxnSpPr>
          <p:nvPr/>
        </p:nvCxnSpPr>
        <p:spPr>
          <a:xfrm flipV="1">
            <a:off x="3941697" y="4486275"/>
            <a:ext cx="723963" cy="12382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6F5544C-DF2D-4D14-AD9F-A02C15BF0B16}"/>
              </a:ext>
            </a:extLst>
          </p:cNvPr>
          <p:cNvCxnSpPr>
            <a:cxnSpLocks/>
          </p:cNvCxnSpPr>
          <p:nvPr/>
        </p:nvCxnSpPr>
        <p:spPr>
          <a:xfrm>
            <a:off x="5852783" y="4577719"/>
            <a:ext cx="626255" cy="4286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C1C06D9-2B8F-4001-894E-059DC561C68C}"/>
              </a:ext>
            </a:extLst>
          </p:cNvPr>
          <p:cNvCxnSpPr>
            <a:cxnSpLocks/>
          </p:cNvCxnSpPr>
          <p:nvPr/>
        </p:nvCxnSpPr>
        <p:spPr>
          <a:xfrm>
            <a:off x="6601485" y="5068256"/>
            <a:ext cx="780390" cy="4666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EB6C9C2-7E7C-4DCA-BBB6-1F53B6353CFE}"/>
              </a:ext>
            </a:extLst>
          </p:cNvPr>
          <p:cNvCxnSpPr>
            <a:cxnSpLocks/>
          </p:cNvCxnSpPr>
          <p:nvPr/>
        </p:nvCxnSpPr>
        <p:spPr>
          <a:xfrm flipV="1">
            <a:off x="7506327" y="5068256"/>
            <a:ext cx="571932" cy="8524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8D23710-DDDA-47F3-920B-93799C649282}"/>
              </a:ext>
            </a:extLst>
          </p:cNvPr>
          <p:cNvCxnSpPr>
            <a:cxnSpLocks/>
          </p:cNvCxnSpPr>
          <p:nvPr/>
        </p:nvCxnSpPr>
        <p:spPr>
          <a:xfrm flipV="1">
            <a:off x="8219750" y="4820606"/>
            <a:ext cx="626255" cy="23384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Дуга 29">
            <a:extLst>
              <a:ext uri="{FF2B5EF4-FFF2-40B4-BE49-F238E27FC236}">
                <a16:creationId xmlns:a16="http://schemas.microsoft.com/office/drawing/2014/main" id="{4F161456-3848-4317-8502-18EAE69316DF}"/>
              </a:ext>
            </a:extLst>
          </p:cNvPr>
          <p:cNvSpPr/>
          <p:nvPr/>
        </p:nvSpPr>
        <p:spPr>
          <a:xfrm rot="21210222">
            <a:off x="8570206" y="4796665"/>
            <a:ext cx="1278473" cy="669793"/>
          </a:xfrm>
          <a:prstGeom prst="arc">
            <a:avLst>
              <a:gd name="adj1" fmla="val 14741583"/>
              <a:gd name="adj2" fmla="val 20501536"/>
            </a:avLst>
          </a:prstGeom>
          <a:noFill/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 descr="Отправить со сплошной заливкой">
            <a:extLst>
              <a:ext uri="{FF2B5EF4-FFF2-40B4-BE49-F238E27FC236}">
                <a16:creationId xmlns:a16="http://schemas.microsoft.com/office/drawing/2014/main" id="{698116BE-6F2C-4577-B78B-E957BC45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7503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C939C4-7113-1754-2CFB-0A599BAB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8201" y="1724025"/>
            <a:ext cx="10877551" cy="4681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57600" lvl="8" indent="0">
              <a:buNone/>
            </a:pPr>
            <a:r>
              <a:rPr lang="ru-RU" sz="7200" dirty="0">
                <a:latin typeface="Arial Black" panose="020B0A04020102020204" pitchFamily="34" charset="0"/>
              </a:rPr>
              <a:t>Спасибо за внимание!!</a:t>
            </a:r>
          </a:p>
        </p:txBody>
      </p:sp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FAB3ED82-AC21-4C7B-88E1-F678A5A6F9CE}"/>
              </a:ext>
            </a:extLst>
          </p:cNvPr>
          <p:cNvSpPr/>
          <p:nvPr/>
        </p:nvSpPr>
        <p:spPr>
          <a:xfrm>
            <a:off x="1971675" y="1171574"/>
            <a:ext cx="3238500" cy="2162176"/>
          </a:xfrm>
          <a:prstGeom prst="halfFrame">
            <a:avLst>
              <a:gd name="adj1" fmla="val 6996"/>
              <a:gd name="adj2" fmla="val 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оловина рамки 4">
            <a:extLst>
              <a:ext uri="{FF2B5EF4-FFF2-40B4-BE49-F238E27FC236}">
                <a16:creationId xmlns:a16="http://schemas.microsoft.com/office/drawing/2014/main" id="{C60433A6-026D-4693-8612-CB81D8F5474A}"/>
              </a:ext>
            </a:extLst>
          </p:cNvPr>
          <p:cNvSpPr/>
          <p:nvPr/>
        </p:nvSpPr>
        <p:spPr>
          <a:xfrm rot="10800000">
            <a:off x="7010400" y="1979612"/>
            <a:ext cx="3028950" cy="2162177"/>
          </a:xfrm>
          <a:prstGeom prst="halfFrame">
            <a:avLst>
              <a:gd name="adj1" fmla="val 6996"/>
              <a:gd name="adj2" fmla="val 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 descr="Компьютер со сплошной заливкой">
            <a:extLst>
              <a:ext uri="{FF2B5EF4-FFF2-40B4-BE49-F238E27FC236}">
                <a16:creationId xmlns:a16="http://schemas.microsoft.com/office/drawing/2014/main" id="{D2AFBD6A-0B59-4D7F-B3AB-94555C07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375" y="-285750"/>
            <a:ext cx="1733550" cy="1733550"/>
          </a:xfrm>
          <a:prstGeom prst="rect">
            <a:avLst/>
          </a:prstGeom>
        </p:spPr>
      </p:pic>
      <p:pic>
        <p:nvPicPr>
          <p:cNvPr id="7" name="Рисунок 6" descr="Компьютер со сплошной заливкой">
            <a:extLst>
              <a:ext uri="{FF2B5EF4-FFF2-40B4-BE49-F238E27FC236}">
                <a16:creationId xmlns:a16="http://schemas.microsoft.com/office/drawing/2014/main" id="{4E2EDCD9-14E3-48CE-AFAD-714AB7D7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62912" y="3924300"/>
            <a:ext cx="1733550" cy="1733550"/>
          </a:xfrm>
          <a:prstGeom prst="rect">
            <a:avLst/>
          </a:prstGeom>
        </p:spPr>
      </p:pic>
      <p:pic>
        <p:nvPicPr>
          <p:cNvPr id="9" name="Рисунок 8" descr="Фейерверки со сплошной заливкой">
            <a:extLst>
              <a:ext uri="{FF2B5EF4-FFF2-40B4-BE49-F238E27FC236}">
                <a16:creationId xmlns:a16="http://schemas.microsoft.com/office/drawing/2014/main" id="{5961CBE5-7E89-40A5-B9D6-2308E77EA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019" y="3429000"/>
            <a:ext cx="2088356" cy="2088356"/>
          </a:xfrm>
          <a:prstGeom prst="rect">
            <a:avLst/>
          </a:prstGeom>
        </p:spPr>
      </p:pic>
      <p:pic>
        <p:nvPicPr>
          <p:cNvPr id="10" name="Рисунок 9" descr="Фейерверки со сплошной заливкой">
            <a:extLst>
              <a:ext uri="{FF2B5EF4-FFF2-40B4-BE49-F238E27FC236}">
                <a16:creationId xmlns:a16="http://schemas.microsoft.com/office/drawing/2014/main" id="{0B125108-6393-4DD3-93CD-830EBF43B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99662">
            <a:off x="2803922" y="4925019"/>
            <a:ext cx="1184673" cy="1184673"/>
          </a:xfrm>
          <a:prstGeom prst="rect">
            <a:avLst/>
          </a:prstGeom>
        </p:spPr>
      </p:pic>
      <p:pic>
        <p:nvPicPr>
          <p:cNvPr id="12" name="Рисунок 11" descr="Падающая звезда со сплошной заливкой">
            <a:extLst>
              <a:ext uri="{FF2B5EF4-FFF2-40B4-BE49-F238E27FC236}">
                <a16:creationId xmlns:a16="http://schemas.microsoft.com/office/drawing/2014/main" id="{8BA1938F-B083-4A63-AFF5-DFA6E420C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813743">
            <a:off x="9141009" y="613092"/>
            <a:ext cx="1310906" cy="1310906"/>
          </a:xfrm>
          <a:prstGeom prst="rect">
            <a:avLst/>
          </a:prstGeom>
        </p:spPr>
      </p:pic>
      <p:pic>
        <p:nvPicPr>
          <p:cNvPr id="13" name="Рисунок 12" descr="Падающая звезда со сплошной заливкой">
            <a:extLst>
              <a:ext uri="{FF2B5EF4-FFF2-40B4-BE49-F238E27FC236}">
                <a16:creationId xmlns:a16="http://schemas.microsoft.com/office/drawing/2014/main" id="{E4EC70F8-82FE-442E-87EB-0D36F79C7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64801">
            <a:off x="9452389" y="1379337"/>
            <a:ext cx="656176" cy="6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9DD4DF-CA4A-4523-AE30-D67E2A602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8" y="1119031"/>
            <a:ext cx="4832286" cy="46525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CED8D73-7EFC-EBEC-C130-3C8701EC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777" y="1509734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600" dirty="0"/>
              <a:t>Разработать функциональную игру, основанную на библиотеке питона </a:t>
            </a:r>
            <a:r>
              <a:rPr lang="ru-RU" sz="2600" dirty="0" err="1"/>
              <a:t>pygame</a:t>
            </a:r>
            <a:r>
              <a:rPr lang="ru-RU" sz="2600" dirty="0"/>
              <a:t>. </a:t>
            </a:r>
            <a:r>
              <a:rPr lang="ru-RU" sz="2600" dirty="0">
                <a:ea typeface="+mn-lt"/>
                <a:cs typeface="+mn-lt"/>
              </a:rPr>
              <a:t>Игрок должен иметь возможность перемещаться по уровню, избегать препятствий и достичь выхода. Цель проекта направлена на создание </a:t>
            </a:r>
            <a:r>
              <a:rPr lang="ru-RU" sz="2600" dirty="0" err="1">
                <a:ea typeface="+mn-lt"/>
                <a:cs typeface="+mn-lt"/>
              </a:rPr>
              <a:t>играбельного</a:t>
            </a:r>
            <a:r>
              <a:rPr lang="ru-RU" sz="2600" dirty="0">
                <a:ea typeface="+mn-lt"/>
                <a:cs typeface="+mn-lt"/>
              </a:rPr>
              <a:t> прототипа, а не финальной версии игры.</a:t>
            </a:r>
            <a:endParaRPr lang="ru-RU" sz="26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8B8AF85-0B48-48A0-9783-81B3A6221A40}"/>
              </a:ext>
            </a:extLst>
          </p:cNvPr>
          <p:cNvSpPr txBox="1">
            <a:spLocks/>
          </p:cNvSpPr>
          <p:nvPr/>
        </p:nvSpPr>
        <p:spPr>
          <a:xfrm>
            <a:off x="680291" y="1380387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FFFFF"/>
                </a:solidFill>
                <a:latin typeface="Arial Black" panose="020B0A04020102020204" pitchFamily="34" charset="0"/>
              </a:rPr>
              <a:t>Цель проекта</a:t>
            </a:r>
          </a:p>
        </p:txBody>
      </p:sp>
      <p:pic>
        <p:nvPicPr>
          <p:cNvPr id="7" name="Рисунок 6" descr="Облачные вычисления со сплошной заливкой">
            <a:extLst>
              <a:ext uri="{FF2B5EF4-FFF2-40B4-BE49-F238E27FC236}">
                <a16:creationId xmlns:a16="http://schemas.microsoft.com/office/drawing/2014/main" id="{99507A31-DBBF-47EC-BA02-530EC781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2587" y="2435097"/>
            <a:ext cx="914400" cy="914400"/>
          </a:xfrm>
          <a:prstGeom prst="rect">
            <a:avLst/>
          </a:prstGeom>
        </p:spPr>
      </p:pic>
      <p:pic>
        <p:nvPicPr>
          <p:cNvPr id="16" name="Рисунок 15" descr="Заставка со сплошной заливкой">
            <a:extLst>
              <a:ext uri="{FF2B5EF4-FFF2-40B4-BE49-F238E27FC236}">
                <a16:creationId xmlns:a16="http://schemas.microsoft.com/office/drawing/2014/main" id="{5C76FAF4-238F-43D9-A021-D010C1B00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13750">
            <a:off x="682289" y="4565013"/>
            <a:ext cx="1121773" cy="1121773"/>
          </a:xfrm>
          <a:prstGeom prst="rect">
            <a:avLst/>
          </a:prstGeom>
        </p:spPr>
      </p:pic>
      <p:pic>
        <p:nvPicPr>
          <p:cNvPr id="18" name="Рисунок 17" descr="Звезда со сплошной заливкой">
            <a:extLst>
              <a:ext uri="{FF2B5EF4-FFF2-40B4-BE49-F238E27FC236}">
                <a16:creationId xmlns:a16="http://schemas.microsoft.com/office/drawing/2014/main" id="{48669875-4931-4798-B2B3-A126DEC2C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59486">
            <a:off x="4546270" y="4665528"/>
            <a:ext cx="795786" cy="795786"/>
          </a:xfrm>
          <a:prstGeom prst="rect">
            <a:avLst/>
          </a:prstGeom>
        </p:spPr>
      </p:pic>
      <p:pic>
        <p:nvPicPr>
          <p:cNvPr id="19" name="Рисунок 18" descr="Звезда со сплошной заливкой">
            <a:extLst>
              <a:ext uri="{FF2B5EF4-FFF2-40B4-BE49-F238E27FC236}">
                <a16:creationId xmlns:a16="http://schemas.microsoft.com/office/drawing/2014/main" id="{D0C76D9A-17E8-4635-844E-D83A5EE973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27992">
            <a:off x="185986" y="1293732"/>
            <a:ext cx="690441" cy="690441"/>
          </a:xfrm>
          <a:prstGeom prst="rect">
            <a:avLst/>
          </a:prstGeom>
        </p:spPr>
      </p:pic>
      <p:pic>
        <p:nvPicPr>
          <p:cNvPr id="20" name="Рисунок 19" descr="Звезда со сплошной заливкой">
            <a:extLst>
              <a:ext uri="{FF2B5EF4-FFF2-40B4-BE49-F238E27FC236}">
                <a16:creationId xmlns:a16="http://schemas.microsoft.com/office/drawing/2014/main" id="{E44A9609-2684-4850-A500-306EAB5BAA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59486">
            <a:off x="554768" y="712193"/>
            <a:ext cx="895544" cy="8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0C97-812E-6DD1-62C9-3B021C92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посвящённый персонажу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4BECF-98DE-8B7D-FA3D-1441B468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5" cy="3622675"/>
          </a:xfrm>
        </p:spPr>
        <p:txBody>
          <a:bodyPr/>
          <a:lstStyle/>
          <a:p>
            <a:r>
              <a:rPr lang="ru-RU" dirty="0"/>
              <a:t>Вместо того фото персонажа вставь, либо другую картинку программирования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9FE8F1-A13B-49C7-A45A-F3B5A9D7E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5" y="2651126"/>
            <a:ext cx="4043135" cy="3186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E75D24D2-BBF3-4694-9F43-6A3A959F36A2}"/>
              </a:ext>
            </a:extLst>
          </p:cNvPr>
          <p:cNvSpPr/>
          <p:nvPr/>
        </p:nvSpPr>
        <p:spPr>
          <a:xfrm>
            <a:off x="11068050" y="1960562"/>
            <a:ext cx="8382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493D7D8-543F-47D3-A0B1-E6C0DAC901F7}"/>
              </a:ext>
            </a:extLst>
          </p:cNvPr>
          <p:cNvSpPr/>
          <p:nvPr/>
        </p:nvSpPr>
        <p:spPr>
          <a:xfrm>
            <a:off x="10687049" y="1978025"/>
            <a:ext cx="238125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0C6D5CE-2C79-461B-83C4-21688DDE3469}"/>
              </a:ext>
            </a:extLst>
          </p:cNvPr>
          <p:cNvSpPr/>
          <p:nvPr/>
        </p:nvSpPr>
        <p:spPr>
          <a:xfrm>
            <a:off x="11487150" y="1228724"/>
            <a:ext cx="238125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4 точки 12">
            <a:extLst>
              <a:ext uri="{FF2B5EF4-FFF2-40B4-BE49-F238E27FC236}">
                <a16:creationId xmlns:a16="http://schemas.microsoft.com/office/drawing/2014/main" id="{2141F097-178B-4B99-ACE3-763F8B644A01}"/>
              </a:ext>
            </a:extLst>
          </p:cNvPr>
          <p:cNvSpPr/>
          <p:nvPr/>
        </p:nvSpPr>
        <p:spPr>
          <a:xfrm>
            <a:off x="10820399" y="1243012"/>
            <a:ext cx="666751" cy="82391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4 точки 13">
            <a:extLst>
              <a:ext uri="{FF2B5EF4-FFF2-40B4-BE49-F238E27FC236}">
                <a16:creationId xmlns:a16="http://schemas.microsoft.com/office/drawing/2014/main" id="{116ECC51-A6BB-4750-ABF2-4E3803C3E92E}"/>
              </a:ext>
            </a:extLst>
          </p:cNvPr>
          <p:cNvSpPr/>
          <p:nvPr/>
        </p:nvSpPr>
        <p:spPr>
          <a:xfrm>
            <a:off x="11748860" y="2660650"/>
            <a:ext cx="443140" cy="5445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3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4E11B-D6C0-096C-1F05-4CD5CD01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5000"/>
              <a:t>Слайд посвящённый уровням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CA947-4C80-0C94-0816-E3701051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ru-RU" sz="2400"/>
          </a:p>
        </p:txBody>
      </p:sp>
      <p:pic>
        <p:nvPicPr>
          <p:cNvPr id="7" name="Рисунок 6" descr="Отправить со сплошной заливкой">
            <a:extLst>
              <a:ext uri="{FF2B5EF4-FFF2-40B4-BE49-F238E27FC236}">
                <a16:creationId xmlns:a16="http://schemas.microsoft.com/office/drawing/2014/main" id="{F644B8BB-B364-44CF-85D4-AA705E734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02764">
            <a:off x="9996241" y="4853836"/>
            <a:ext cx="914400" cy="914400"/>
          </a:xfrm>
          <a:prstGeom prst="rect">
            <a:avLst/>
          </a:prstGeom>
        </p:spPr>
      </p:pic>
      <p:sp>
        <p:nvSpPr>
          <p:cNvPr id="4" name="Звезда: 4 точки 3">
            <a:extLst>
              <a:ext uri="{FF2B5EF4-FFF2-40B4-BE49-F238E27FC236}">
                <a16:creationId xmlns:a16="http://schemas.microsoft.com/office/drawing/2014/main" id="{B8B74BB4-A697-4D00-953A-F34D699DB652}"/>
              </a:ext>
            </a:extLst>
          </p:cNvPr>
          <p:cNvSpPr/>
          <p:nvPr/>
        </p:nvSpPr>
        <p:spPr>
          <a:xfrm>
            <a:off x="209550" y="142875"/>
            <a:ext cx="647700" cy="79057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везда: 4 точки 8">
            <a:extLst>
              <a:ext uri="{FF2B5EF4-FFF2-40B4-BE49-F238E27FC236}">
                <a16:creationId xmlns:a16="http://schemas.microsoft.com/office/drawing/2014/main" id="{DC6D79B7-3E00-4F8D-8EFA-8C4248083AD9}"/>
              </a:ext>
            </a:extLst>
          </p:cNvPr>
          <p:cNvSpPr/>
          <p:nvPr/>
        </p:nvSpPr>
        <p:spPr>
          <a:xfrm>
            <a:off x="671195" y="681037"/>
            <a:ext cx="395605" cy="48101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01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B5A6-98D9-6C83-EA75-088F8DBD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5000"/>
              <a:t>Слайд посвящённый механикам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E93EA-4BB1-F0B6-378F-A7716C68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ru-RU" sz="2400" dirty="0"/>
          </a:p>
        </p:txBody>
      </p:sp>
      <p:pic>
        <p:nvPicPr>
          <p:cNvPr id="7" name="Рисунок 6" descr="Шрифт Брайля со сплошной заливкой">
            <a:extLst>
              <a:ext uri="{FF2B5EF4-FFF2-40B4-BE49-F238E27FC236}">
                <a16:creationId xmlns:a16="http://schemas.microsoft.com/office/drawing/2014/main" id="{EAB590EB-22F2-4E66-9B95-424ED3C8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5746" y="-196511"/>
            <a:ext cx="1571625" cy="1571625"/>
          </a:xfrm>
          <a:prstGeom prst="rect">
            <a:avLst/>
          </a:prstGeom>
        </p:spPr>
      </p:pic>
      <p:pic>
        <p:nvPicPr>
          <p:cNvPr id="14" name="Рисунок 13" descr="Робот со сплошной заливкой">
            <a:extLst>
              <a:ext uri="{FF2B5EF4-FFF2-40B4-BE49-F238E27FC236}">
                <a16:creationId xmlns:a16="http://schemas.microsoft.com/office/drawing/2014/main" id="{6FA87450-D427-42A5-A793-9ABA26AF2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5801" y="4163172"/>
            <a:ext cx="2228851" cy="2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8FCF6-9BEF-592A-EC6B-6DBF80A3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Используемые технологии</a:t>
            </a:r>
          </a:p>
        </p:txBody>
      </p:sp>
      <p:pic>
        <p:nvPicPr>
          <p:cNvPr id="4" name="Объект 3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A424CA1-808D-198F-DFF0-4E10B4AF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4" y="1173707"/>
            <a:ext cx="7641684" cy="2065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4C12A-25BA-4654-DD1C-F4D2D8590917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Pygame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Pytmx (для импортирования уровней из TiledMap)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Sqlite</a:t>
            </a:r>
          </a:p>
        </p:txBody>
      </p:sp>
      <p:pic>
        <p:nvPicPr>
          <p:cNvPr id="6" name="Рисунок 5" descr="Заставка со сплошной заливкой">
            <a:extLst>
              <a:ext uri="{FF2B5EF4-FFF2-40B4-BE49-F238E27FC236}">
                <a16:creationId xmlns:a16="http://schemas.microsoft.com/office/drawing/2014/main" id="{D9AACC99-D6C2-40F1-8F6F-AA72EE15A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12633">
            <a:off x="742951" y="702131"/>
            <a:ext cx="914400" cy="914400"/>
          </a:xfrm>
          <a:prstGeom prst="rect">
            <a:avLst/>
          </a:prstGeom>
        </p:spPr>
      </p:pic>
      <p:pic>
        <p:nvPicPr>
          <p:cNvPr id="8" name="Рисунок 7" descr="Квадратная академическая шапочка со сплошной заливкой">
            <a:extLst>
              <a:ext uri="{FF2B5EF4-FFF2-40B4-BE49-F238E27FC236}">
                <a16:creationId xmlns:a16="http://schemas.microsoft.com/office/drawing/2014/main" id="{386E83F8-E4BC-4A9F-BBFC-622AB97A9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95386">
            <a:off x="8468238" y="813359"/>
            <a:ext cx="914400" cy="914400"/>
          </a:xfrm>
          <a:prstGeom prst="rect">
            <a:avLst/>
          </a:prstGeom>
        </p:spPr>
      </p:pic>
      <p:pic>
        <p:nvPicPr>
          <p:cNvPr id="13" name="Рисунок 12" descr="Компьютер со сплошной заливкой">
            <a:extLst>
              <a:ext uri="{FF2B5EF4-FFF2-40B4-BE49-F238E27FC236}">
                <a16:creationId xmlns:a16="http://schemas.microsoft.com/office/drawing/2014/main" id="{70A4E597-8D50-43BF-AE85-FA65FCC69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6171" y="5078166"/>
            <a:ext cx="1395504" cy="13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6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облако, небо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4384EDC-4AA5-3282-0A32-42AE85357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840" b="2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2A134-B39D-A269-26D2-EEBD399D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Стартовое</a:t>
            </a:r>
            <a:r>
              <a:rPr lang="en-US" sz="36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меню</a:t>
            </a:r>
            <a:endParaRPr lang="en-US" sz="36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гровой контроллер со сплошной заливкой">
            <a:extLst>
              <a:ext uri="{FF2B5EF4-FFF2-40B4-BE49-F238E27FC236}">
                <a16:creationId xmlns:a16="http://schemas.microsoft.com/office/drawing/2014/main" id="{8D02517D-6BC0-4ACB-BC73-5E0911D7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25" y="5397904"/>
            <a:ext cx="581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9E6C5-07BA-59E8-07FF-C81C80AE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Выбор уровня</a:t>
            </a:r>
          </a:p>
        </p:txBody>
      </p:sp>
      <p:pic>
        <p:nvPicPr>
          <p:cNvPr id="4" name="Объект 3" descr="Изображение выглядит как текст, облако, снимок экрана, риф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A20FD58-E812-0C17-534B-18CA15B3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81153B-41FF-C50A-333D-22E7544B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Падающая звезда со сплошной заливкой">
            <a:extLst>
              <a:ext uri="{FF2B5EF4-FFF2-40B4-BE49-F238E27FC236}">
                <a16:creationId xmlns:a16="http://schemas.microsoft.com/office/drawing/2014/main" id="{7088DD4F-9F40-461D-9BB7-4BCFD385D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43530">
            <a:off x="10061665" y="413495"/>
            <a:ext cx="1101634" cy="11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2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3F1F2-B42A-96EB-C537-2B960356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Слайд с уровнем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D2990-6F79-3661-7E51-009E627C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ru-R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Игровой контроллер со сплошной заливкой">
            <a:extLst>
              <a:ext uri="{FF2B5EF4-FFF2-40B4-BE49-F238E27FC236}">
                <a16:creationId xmlns:a16="http://schemas.microsoft.com/office/drawing/2014/main" id="{C22B4B2A-DABC-4246-9167-123E74675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46536">
            <a:off x="664925" y="635572"/>
            <a:ext cx="811450" cy="811450"/>
          </a:xfrm>
          <a:prstGeom prst="rect">
            <a:avLst/>
          </a:prstGeom>
        </p:spPr>
      </p:pic>
      <p:pic>
        <p:nvPicPr>
          <p:cNvPr id="16" name="Рисунок 15" descr="Игровой контроллер со сплошной заливкой">
            <a:extLst>
              <a:ext uri="{FF2B5EF4-FFF2-40B4-BE49-F238E27FC236}">
                <a16:creationId xmlns:a16="http://schemas.microsoft.com/office/drawing/2014/main" id="{3930AD1F-C03D-477A-B88E-AF470417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78292">
            <a:off x="1355849" y="317808"/>
            <a:ext cx="641045" cy="641045"/>
          </a:xfrm>
          <a:prstGeom prst="rect">
            <a:avLst/>
          </a:prstGeom>
        </p:spPr>
      </p:pic>
      <p:pic>
        <p:nvPicPr>
          <p:cNvPr id="7" name="Рисунок 6" descr="Падающая звезда со сплошной заливкой">
            <a:extLst>
              <a:ext uri="{FF2B5EF4-FFF2-40B4-BE49-F238E27FC236}">
                <a16:creationId xmlns:a16="http://schemas.microsoft.com/office/drawing/2014/main" id="{085A9774-0441-4B52-A046-4631D4D23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3166" y="5307479"/>
            <a:ext cx="1177834" cy="11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8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2">
      <a:dk1>
        <a:sysClr val="windowText" lastClr="000000"/>
      </a:dk1>
      <a:lt1>
        <a:srgbClr val="C5DBF2"/>
      </a:lt1>
      <a:dk2>
        <a:srgbClr val="143659"/>
      </a:dk2>
      <a:lt2>
        <a:srgbClr val="E8E8E8"/>
      </a:lt2>
      <a:accent1>
        <a:srgbClr val="156082"/>
      </a:accent1>
      <a:accent2>
        <a:srgbClr val="143659"/>
      </a:accent2>
      <a:accent3>
        <a:srgbClr val="196B24"/>
      </a:accent3>
      <a:accent4>
        <a:srgbClr val="0F9ED5"/>
      </a:accent4>
      <a:accent5>
        <a:srgbClr val="70485D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126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Calibri</vt:lpstr>
      <vt:lpstr>Тема Office</vt:lpstr>
      <vt:lpstr>"Лордов лабиринт"</vt:lpstr>
      <vt:lpstr>Презентация PowerPoint</vt:lpstr>
      <vt:lpstr>Слайд посвящённый персонажу</vt:lpstr>
      <vt:lpstr>Слайд посвящённый уровням</vt:lpstr>
      <vt:lpstr>Слайд посвящённый механикам</vt:lpstr>
      <vt:lpstr>Используемые технологии</vt:lpstr>
      <vt:lpstr>Стартовое меню</vt:lpstr>
      <vt:lpstr>Выбор уровня</vt:lpstr>
      <vt:lpstr>Слайд с уровнем</vt:lpstr>
      <vt:lpstr>Итоги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"Лордов лабиринт"</dc:title>
  <dc:creator/>
  <cp:lastModifiedBy>USER</cp:lastModifiedBy>
  <cp:revision>6</cp:revision>
  <dcterms:created xsi:type="dcterms:W3CDTF">2025-01-30T21:56:16Z</dcterms:created>
  <dcterms:modified xsi:type="dcterms:W3CDTF">2025-01-31T11:04:21Z</dcterms:modified>
</cp:coreProperties>
</file>