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0CE5A-E40D-C54F-1384-0FA113959915}" v="343" dt="2025-01-30T22:17:15.669"/>
    <p1510:client id="{CB840735-1CBD-EB8C-B987-AE8C7E5607FA}" v="105" dt="2025-01-30T22:27:5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л Грунин" userId="8561164f08fac204" providerId="Windows Live" clId="Web-{CB840735-1CBD-EB8C-B987-AE8C7E5607FA}"/>
    <pc:docChg chg="addSld delSld modSld">
      <pc:chgData name="Кирилл Грунин" userId="8561164f08fac204" providerId="Windows Live" clId="Web-{CB840735-1CBD-EB8C-B987-AE8C7E5607FA}" dt="2025-01-30T22:27:51.200" v="103" actId="20577"/>
      <pc:docMkLst>
        <pc:docMk/>
      </pc:docMkLst>
      <pc:sldChg chg="addSp modSp mod setBg">
        <pc:chgData name="Кирилл Грунин" userId="8561164f08fac204" providerId="Windows Live" clId="Web-{CB840735-1CBD-EB8C-B987-AE8C7E5607FA}" dt="2025-01-30T22:18:33.413" v="0"/>
        <pc:sldMkLst>
          <pc:docMk/>
          <pc:sldMk cId="1330457826" sldId="257"/>
        </pc:sldMkLst>
        <pc:spChg chg="mo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2" creationId="{622E6020-E3AF-6D4B-3556-31B62DE6A260}"/>
          </ac:spMkLst>
        </pc:spChg>
        <pc:spChg chg="mo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3" creationId="{5CED8D73-7EFC-EBEC-C130-3C8701EC39F0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8" creationId="{C2554CA6-288E-4202-BC52-2E5A8F0C0AED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10" creationId="{B10BB131-AC8E-4A8E-A5D1-36260F720C3B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12" creationId="{5B7778FC-632E-4DCA-A7CB-0D7731CCF970}"/>
          </ac:spMkLst>
        </pc:spChg>
        <pc:spChg chg="add">
          <ac:chgData name="Кирилл Грунин" userId="8561164f08fac204" providerId="Windows Live" clId="Web-{CB840735-1CBD-EB8C-B987-AE8C7E5607FA}" dt="2025-01-30T22:18:33.413" v="0"/>
          <ac:spMkLst>
            <pc:docMk/>
            <pc:sldMk cId="1330457826" sldId="257"/>
            <ac:spMk id="14" creationId="{FA23A907-97FB-4A8F-880A-DD77401C4296}"/>
          </ac:spMkLst>
        </pc:spChg>
      </pc:sldChg>
      <pc:sldChg chg="addSp delSp modSp new mod setBg">
        <pc:chgData name="Кирилл Грунин" userId="8561164f08fac204" providerId="Windows Live" clId="Web-{CB840735-1CBD-EB8C-B987-AE8C7E5607FA}" dt="2025-01-30T22:19:08.133" v="19"/>
        <pc:sldMkLst>
          <pc:docMk/>
          <pc:sldMk cId="927522143" sldId="263"/>
        </pc:sldMkLst>
        <pc:spChg chg="mo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2" creationId="{B9B9E6C5-07BA-59E8-07FF-C81C80AE7C76}"/>
          </ac:spMkLst>
        </pc:spChg>
        <pc:spChg chg="del">
          <ac:chgData name="Кирилл Грунин" userId="8561164f08fac204" providerId="Windows Live" clId="Web-{CB840735-1CBD-EB8C-B987-AE8C7E5607FA}" dt="2025-01-30T22:19:01.195" v="17"/>
          <ac:spMkLst>
            <pc:docMk/>
            <pc:sldMk cId="927522143" sldId="263"/>
            <ac:spMk id="3" creationId="{85DD1950-2C93-D564-3849-894CE6EBCB7C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8" creationId="{1581153B-41FF-C50A-333D-22E7544BA55B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11" creationId="{3AFE8227-C443-417B-BA91-520EB1EF4559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13" creationId="{907741FC-B544-4A6E-B831-6789D042333D}"/>
          </ac:spMkLst>
        </pc:spChg>
        <pc:spChg chg="add">
          <ac:chgData name="Кирилл Грунин" userId="8561164f08fac204" providerId="Windows Live" clId="Web-{CB840735-1CBD-EB8C-B987-AE8C7E5607FA}" dt="2025-01-30T22:19:08.133" v="19"/>
          <ac:spMkLst>
            <pc:docMk/>
            <pc:sldMk cId="927522143" sldId="263"/>
            <ac:spMk id="15" creationId="{3F0BE7ED-7814-4273-B18A-F26CC0380380}"/>
          </ac:spMkLst>
        </pc:spChg>
        <pc:picChg chg="add mod ord">
          <ac:chgData name="Кирилл Грунин" userId="8561164f08fac204" providerId="Windows Live" clId="Web-{CB840735-1CBD-EB8C-B987-AE8C7E5607FA}" dt="2025-01-30T22:19:08.133" v="19"/>
          <ac:picMkLst>
            <pc:docMk/>
            <pc:sldMk cId="927522143" sldId="263"/>
            <ac:picMk id="4" creationId="{9A20FD58-E812-0C17-534B-18CA15B30301}"/>
          </ac:picMkLst>
        </pc:picChg>
      </pc:sldChg>
      <pc:sldChg chg="addSp modSp new mod setBg">
        <pc:chgData name="Кирилл Грунин" userId="8561164f08fac204" providerId="Windows Live" clId="Web-{CB840735-1CBD-EB8C-B987-AE8C7E5607FA}" dt="2025-01-30T22:21:10.982" v="47"/>
        <pc:sldMkLst>
          <pc:docMk/>
          <pc:sldMk cId="4168168662" sldId="264"/>
        </pc:sldMkLst>
        <pc:spChg chg="mo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2" creationId="{3F33F1F2-B42A-96EB-C537-2B96035670FB}"/>
          </ac:spMkLst>
        </pc:spChg>
        <pc:spChg chg="mo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3" creationId="{71ED2990-6F79-3661-7E51-009E627C7F8A}"/>
          </ac:spMkLst>
        </pc:spChg>
        <pc:spChg chg="ad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8" creationId="{B6CDA21F-E7AF-4C75-8395-33F58D5B0E45}"/>
          </ac:spMkLst>
        </pc:spChg>
        <pc:spChg chg="add">
          <ac:chgData name="Кирилл Грунин" userId="8561164f08fac204" providerId="Windows Live" clId="Web-{CB840735-1CBD-EB8C-B987-AE8C7E5607FA}" dt="2025-01-30T22:21:10.982" v="47"/>
          <ac:spMkLst>
            <pc:docMk/>
            <pc:sldMk cId="4168168662" sldId="264"/>
            <ac:spMk id="15" creationId="{D5B0017B-2ECA-49AF-B397-DC140825DF8D}"/>
          </ac:spMkLst>
        </pc:spChg>
        <pc:grpChg chg="add">
          <ac:chgData name="Кирилл Грунин" userId="8561164f08fac204" providerId="Windows Live" clId="Web-{CB840735-1CBD-EB8C-B987-AE8C7E5607FA}" dt="2025-01-30T22:21:10.982" v="47"/>
          <ac:grpSpMkLst>
            <pc:docMk/>
            <pc:sldMk cId="4168168662" sldId="264"/>
            <ac:grpSpMk id="10" creationId="{AE1C45F0-260A-458C-96ED-C1F6D2151219}"/>
          </ac:grpSpMkLst>
        </pc:grpChg>
        <pc:cxnChg chg="add">
          <ac:chgData name="Кирилл Грунин" userId="8561164f08fac204" providerId="Windows Live" clId="Web-{CB840735-1CBD-EB8C-B987-AE8C7E5607FA}" dt="2025-01-30T22:21:10.982" v="47"/>
          <ac:cxnSpMkLst>
            <pc:docMk/>
            <pc:sldMk cId="4168168662" sldId="264"/>
            <ac:cxnSpMk id="17" creationId="{6CF1BAF6-AD41-4082-B212-8A1F9A2E8779}"/>
          </ac:cxnSpMkLst>
        </pc:cxnChg>
      </pc:sldChg>
      <pc:sldChg chg="modSp new">
        <pc:chgData name="Кирилл Грунин" userId="8561164f08fac204" providerId="Windows Live" clId="Web-{CB840735-1CBD-EB8C-B987-AE8C7E5607FA}" dt="2025-01-30T22:26:52.901" v="64" actId="20577"/>
        <pc:sldMkLst>
          <pc:docMk/>
          <pc:sldMk cId="3648658160" sldId="265"/>
        </pc:sldMkLst>
        <pc:spChg chg="mod">
          <ac:chgData name="Кирилл Грунин" userId="8561164f08fac204" providerId="Windows Live" clId="Web-{CB840735-1CBD-EB8C-B987-AE8C7E5607FA}" dt="2025-01-30T22:22:01.483" v="58" actId="20577"/>
          <ac:spMkLst>
            <pc:docMk/>
            <pc:sldMk cId="3648658160" sldId="265"/>
            <ac:spMk id="2" creationId="{DE89E312-6BC3-4F8C-8F3D-AD77D39974AB}"/>
          </ac:spMkLst>
        </pc:spChg>
        <pc:spChg chg="mod">
          <ac:chgData name="Кирилл Грунин" userId="8561164f08fac204" providerId="Windows Live" clId="Web-{CB840735-1CBD-EB8C-B987-AE8C7E5607FA}" dt="2025-01-30T22:26:52.901" v="64" actId="20577"/>
          <ac:spMkLst>
            <pc:docMk/>
            <pc:sldMk cId="3648658160" sldId="265"/>
            <ac:spMk id="3" creationId="{4EF9BF30-B2B4-C550-2599-1D848AA1D918}"/>
          </ac:spMkLst>
        </pc:spChg>
      </pc:sldChg>
      <pc:sldChg chg="delSp modSp new">
        <pc:chgData name="Кирилл Грунин" userId="8561164f08fac204" providerId="Windows Live" clId="Web-{CB840735-1CBD-EB8C-B987-AE8C7E5607FA}" dt="2025-01-30T22:27:51.200" v="103" actId="20577"/>
        <pc:sldMkLst>
          <pc:docMk/>
          <pc:sldMk cId="2912440718" sldId="266"/>
        </pc:sldMkLst>
        <pc:spChg chg="del">
          <ac:chgData name="Кирилл Грунин" userId="8561164f08fac204" providerId="Windows Live" clId="Web-{CB840735-1CBD-EB8C-B987-AE8C7E5607FA}" dt="2025-01-30T22:27:27.105" v="79"/>
          <ac:spMkLst>
            <pc:docMk/>
            <pc:sldMk cId="2912440718" sldId="266"/>
            <ac:spMk id="2" creationId="{9AF40782-ECDC-3E89-BE5D-CFE139199B08}"/>
          </ac:spMkLst>
        </pc:spChg>
        <pc:spChg chg="mod">
          <ac:chgData name="Кирилл Грунин" userId="8561164f08fac204" providerId="Windows Live" clId="Web-{CB840735-1CBD-EB8C-B987-AE8C7E5607FA}" dt="2025-01-30T22:27:51.200" v="103" actId="20577"/>
          <ac:spMkLst>
            <pc:docMk/>
            <pc:sldMk cId="2912440718" sldId="266"/>
            <ac:spMk id="3" creationId="{0BC939C4-7113-1754-2CFB-0A599BAB7E7F}"/>
          </ac:spMkLst>
        </pc:spChg>
      </pc:sldChg>
      <pc:sldChg chg="modSp new del">
        <pc:chgData name="Кирилл Грунин" userId="8561164f08fac204" providerId="Windows Live" clId="Web-{CB840735-1CBD-EB8C-B987-AE8C7E5607FA}" dt="2025-01-30T22:27:20.292" v="77"/>
        <pc:sldMkLst>
          <pc:docMk/>
          <pc:sldMk cId="4034660229" sldId="266"/>
        </pc:sldMkLst>
        <pc:spChg chg="mod">
          <ac:chgData name="Кирилл Грунин" userId="8561164f08fac204" providerId="Windows Live" clId="Web-{CB840735-1CBD-EB8C-B987-AE8C7E5607FA}" dt="2025-01-30T22:27:02.604" v="76" actId="20577"/>
          <ac:spMkLst>
            <pc:docMk/>
            <pc:sldMk cId="4034660229" sldId="266"/>
            <ac:spMk id="2" creationId="{4E0F8B16-9517-34EC-4013-4027D12124A9}"/>
          </ac:spMkLst>
        </pc:spChg>
      </pc:sldChg>
    </pc:docChg>
  </pc:docChgLst>
  <pc:docChgLst>
    <pc:chgData name="Кирилл Грунин" userId="8561164f08fac204" providerId="Windows Live" clId="Web-{7590CE5A-E40D-C54F-1384-0FA113959915}"/>
    <pc:docChg chg="addSld modSld">
      <pc:chgData name="Кирилл Грунин" userId="8561164f08fac204" providerId="Windows Live" clId="Web-{7590CE5A-E40D-C54F-1384-0FA113959915}" dt="2025-01-30T22:17:35.873" v="285"/>
      <pc:docMkLst>
        <pc:docMk/>
      </pc:docMkLst>
      <pc:sldChg chg="modSp">
        <pc:chgData name="Кирилл Грунин" userId="8561164f08fac204" providerId="Windows Live" clId="Web-{7590CE5A-E40D-C54F-1384-0FA113959915}" dt="2025-01-30T21:57:08.110" v="35" actId="20577"/>
        <pc:sldMkLst>
          <pc:docMk/>
          <pc:sldMk cId="1351651579" sldId="256"/>
        </pc:sldMkLst>
        <pc:spChg chg="mod">
          <ac:chgData name="Кирилл Грунин" userId="8561164f08fac204" providerId="Windows Live" clId="Web-{7590CE5A-E40D-C54F-1384-0FA113959915}" dt="2025-01-30T21:56:42.391" v="7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Кирилл Грунин" userId="8561164f08fac204" providerId="Windows Live" clId="Web-{7590CE5A-E40D-C54F-1384-0FA113959915}" dt="2025-01-30T21:57:08.110" v="35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Кирилл Грунин" userId="8561164f08fac204" providerId="Windows Live" clId="Web-{7590CE5A-E40D-C54F-1384-0FA113959915}" dt="2025-01-30T22:08:56.179" v="139" actId="20577"/>
        <pc:sldMkLst>
          <pc:docMk/>
          <pc:sldMk cId="1330457826" sldId="257"/>
        </pc:sldMkLst>
        <pc:spChg chg="mod">
          <ac:chgData name="Кирилл Грунин" userId="8561164f08fac204" providerId="Windows Live" clId="Web-{7590CE5A-E40D-C54F-1384-0FA113959915}" dt="2025-01-30T22:08:56.179" v="139" actId="20577"/>
          <ac:spMkLst>
            <pc:docMk/>
            <pc:sldMk cId="1330457826" sldId="257"/>
            <ac:spMk id="2" creationId="{622E6020-E3AF-6D4B-3556-31B62DE6A260}"/>
          </ac:spMkLst>
        </pc:spChg>
        <pc:spChg chg="mod">
          <ac:chgData name="Кирилл Грунин" userId="8561164f08fac204" providerId="Windows Live" clId="Web-{7590CE5A-E40D-C54F-1384-0FA113959915}" dt="2025-01-30T22:08:52.992" v="137" actId="20577"/>
          <ac:spMkLst>
            <pc:docMk/>
            <pc:sldMk cId="1330457826" sldId="257"/>
            <ac:spMk id="3" creationId="{5CED8D73-7EFC-EBEC-C130-3C8701EC39F0}"/>
          </ac:spMkLst>
        </pc:spChg>
      </pc:sldChg>
      <pc:sldChg chg="addSp delSp modSp new mod setBg">
        <pc:chgData name="Кирилл Грунин" userId="8561164f08fac204" providerId="Windows Live" clId="Web-{7590CE5A-E40D-C54F-1384-0FA113959915}" dt="2025-01-30T22:17:27.122" v="283"/>
        <pc:sldMkLst>
          <pc:docMk/>
          <pc:sldMk cId="3667769016" sldId="258"/>
        </pc:sldMkLst>
        <pc:spChg chg="mo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2" creationId="{AEE8FCF6-9BEF-592A-EC6B-6DBF80A37D4A}"/>
          </ac:spMkLst>
        </pc:spChg>
        <pc:spChg chg="del">
          <ac:chgData name="Кирилл Грунин" userId="8561164f08fac204" providerId="Windows Live" clId="Web-{7590CE5A-E40D-C54F-1384-0FA113959915}" dt="2025-01-30T22:14:26.820" v="154"/>
          <ac:spMkLst>
            <pc:docMk/>
            <pc:sldMk cId="3667769016" sldId="258"/>
            <ac:spMk id="3" creationId="{8C753BB9-0218-3FD7-AA41-4E05DAEFB82C}"/>
          </ac:spMkLst>
        </pc:spChg>
        <pc:spChg chg="add mo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5" creationId="{0234C12A-25BA-4654-DD1C-F4D2D8590917}"/>
          </ac:spMkLst>
        </pc:spChg>
        <pc:spChg chg="ad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10" creationId="{9D25F302-27C5-414F-97F8-6EA0A6C028BA}"/>
          </ac:spMkLst>
        </pc:spChg>
        <pc:spChg chg="ad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12" creationId="{830A36F8-48C2-4842-A87B-8CE8DF4E7FD2}"/>
          </ac:spMkLst>
        </pc:spChg>
        <pc:spChg chg="add">
          <ac:chgData name="Кирилл Грунин" userId="8561164f08fac204" providerId="Windows Live" clId="Web-{7590CE5A-E40D-C54F-1384-0FA113959915}" dt="2025-01-30T22:17:27.122" v="283"/>
          <ac:spMkLst>
            <pc:docMk/>
            <pc:sldMk cId="3667769016" sldId="258"/>
            <ac:spMk id="14" creationId="{8F451A30-466B-4996-9BA5-CD6ABCC6D558}"/>
          </ac:spMkLst>
        </pc:spChg>
        <pc:picChg chg="add mod ord">
          <ac:chgData name="Кирилл Грунин" userId="8561164f08fac204" providerId="Windows Live" clId="Web-{7590CE5A-E40D-C54F-1384-0FA113959915}" dt="2025-01-30T22:17:27.122" v="283"/>
          <ac:picMkLst>
            <pc:docMk/>
            <pc:sldMk cId="3667769016" sldId="258"/>
            <ac:picMk id="4" creationId="{7A424CA1-808D-198F-DFF0-4E10B4AF7280}"/>
          </ac:picMkLst>
        </pc:picChg>
      </pc:sldChg>
      <pc:sldChg chg="modSp new">
        <pc:chgData name="Кирилл Грунин" userId="8561164f08fac204" providerId="Windows Live" clId="Web-{7590CE5A-E40D-C54F-1384-0FA113959915}" dt="2025-01-30T22:15:59.666" v="238" actId="20577"/>
        <pc:sldMkLst>
          <pc:docMk/>
          <pc:sldMk cId="3174432821" sldId="259"/>
        </pc:sldMkLst>
        <pc:spChg chg="mod">
          <ac:chgData name="Кирилл Грунин" userId="8561164f08fac204" providerId="Windows Live" clId="Web-{7590CE5A-E40D-C54F-1384-0FA113959915}" dt="2025-01-30T22:15:59.666" v="238" actId="20577"/>
          <ac:spMkLst>
            <pc:docMk/>
            <pc:sldMk cId="3174432821" sldId="259"/>
            <ac:spMk id="2" creationId="{7CB20C97-812E-6DD1-62C9-3B021C923D84}"/>
          </ac:spMkLst>
        </pc:spChg>
      </pc:sldChg>
      <pc:sldChg chg="addSp modSp new mod setBg">
        <pc:chgData name="Кирилл Грунин" userId="8561164f08fac204" providerId="Windows Live" clId="Web-{7590CE5A-E40D-C54F-1384-0FA113959915}" dt="2025-01-30T22:17:35.873" v="285"/>
        <pc:sldMkLst>
          <pc:docMk/>
          <pc:sldMk cId="4281016756" sldId="260"/>
        </pc:sldMkLst>
        <pc:spChg chg="mo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2" creationId="{BD44E11B-D6C0-096C-1F05-4CD5CD01F824}"/>
          </ac:spMkLst>
        </pc:spChg>
        <pc:spChg chg="mo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3" creationId="{F7ECA947-4C80-0C94-0816-E37010518A9E}"/>
          </ac:spMkLst>
        </pc:spChg>
        <pc:spChg chg="ad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8" creationId="{081EA652-8C6A-4E69-BEB9-170809474553}"/>
          </ac:spMkLst>
        </pc:spChg>
        <pc:spChg chg="ad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10" creationId="{5298780A-33B9-4EA2-8F67-DE68AD62841B}"/>
          </ac:spMkLst>
        </pc:spChg>
        <pc:spChg chg="add">
          <ac:chgData name="Кирилл Грунин" userId="8561164f08fac204" providerId="Windows Live" clId="Web-{7590CE5A-E40D-C54F-1384-0FA113959915}" dt="2025-01-30T22:17:35.873" v="285"/>
          <ac:spMkLst>
            <pc:docMk/>
            <pc:sldMk cId="4281016756" sldId="260"/>
            <ac:spMk id="12" creationId="{7F488E8B-4E1E-4402-8935-D4E6C02615C7}"/>
          </ac:spMkLst>
        </pc:spChg>
      </pc:sldChg>
      <pc:sldChg chg="addSp modSp new mod setBg">
        <pc:chgData name="Кирилл Грунин" userId="8561164f08fac204" providerId="Windows Live" clId="Web-{7590CE5A-E40D-C54F-1384-0FA113959915}" dt="2025-01-30T22:17:32.966" v="284"/>
        <pc:sldMkLst>
          <pc:docMk/>
          <pc:sldMk cId="1263473142" sldId="261"/>
        </pc:sldMkLst>
        <pc:spChg chg="mo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2" creationId="{3D11B5A6-98D9-6C83-EA75-088F8DBDB816}"/>
          </ac:spMkLst>
        </pc:spChg>
        <pc:spChg chg="mo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3" creationId="{ABFE93EA-4BB1-F0B6-378F-A7716C68C671}"/>
          </ac:spMkLst>
        </pc:spChg>
        <pc:spChg chg="ad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8" creationId="{081EA652-8C6A-4E69-BEB9-170809474553}"/>
          </ac:spMkLst>
        </pc:spChg>
        <pc:spChg chg="ad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10" creationId="{5298780A-33B9-4EA2-8F67-DE68AD62841B}"/>
          </ac:spMkLst>
        </pc:spChg>
        <pc:spChg chg="add">
          <ac:chgData name="Кирилл Грунин" userId="8561164f08fac204" providerId="Windows Live" clId="Web-{7590CE5A-E40D-C54F-1384-0FA113959915}" dt="2025-01-30T22:17:32.966" v="284"/>
          <ac:spMkLst>
            <pc:docMk/>
            <pc:sldMk cId="1263473142" sldId="261"/>
            <ac:spMk id="12" creationId="{7F488E8B-4E1E-4402-8935-D4E6C02615C7}"/>
          </ac:spMkLst>
        </pc:spChg>
      </pc:sldChg>
      <pc:sldChg chg="addSp delSp modSp new mod setBg">
        <pc:chgData name="Кирилл Грунин" userId="8561164f08fac204" providerId="Windows Live" clId="Web-{7590CE5A-E40D-C54F-1384-0FA113959915}" dt="2025-01-30T22:17:21.435" v="282"/>
        <pc:sldMkLst>
          <pc:docMk/>
          <pc:sldMk cId="2013822009" sldId="262"/>
        </pc:sldMkLst>
        <pc:spChg chg="add del mod ord">
          <ac:chgData name="Кирилл Грунин" userId="8561164f08fac204" providerId="Windows Live" clId="Web-{7590CE5A-E40D-C54F-1384-0FA113959915}" dt="2025-01-30T22:17:21.435" v="282"/>
          <ac:spMkLst>
            <pc:docMk/>
            <pc:sldMk cId="2013822009" sldId="262"/>
            <ac:spMk id="2" creationId="{C122A134-B39D-A269-26D2-EEBD399DE9A5}"/>
          </ac:spMkLst>
        </pc:spChg>
        <pc:spChg chg="del">
          <ac:chgData name="Кирилл Грунин" userId="8561164f08fac204" providerId="Windows Live" clId="Web-{7590CE5A-E40D-C54F-1384-0FA113959915}" dt="2025-01-30T22:16:49.699" v="279"/>
          <ac:spMkLst>
            <pc:docMk/>
            <pc:sldMk cId="2013822009" sldId="262"/>
            <ac:spMk id="3" creationId="{B0E6718E-0C8C-84AE-A695-9D2BA5CBB05A}"/>
          </ac:spMkLst>
        </pc:spChg>
        <pc:spChg chg="add">
          <ac:chgData name="Кирилл Грунин" userId="8561164f08fac204" providerId="Windows Live" clId="Web-{7590CE5A-E40D-C54F-1384-0FA113959915}" dt="2025-01-30T22:17:21.435" v="282"/>
          <ac:spMkLst>
            <pc:docMk/>
            <pc:sldMk cId="2013822009" sldId="262"/>
            <ac:spMk id="9" creationId="{37C89E4B-3C9F-44B9-8B86-D9E3D112D8EC}"/>
          </ac:spMkLst>
        </pc:spChg>
        <pc:picChg chg="add mod ord">
          <ac:chgData name="Кирилл Грунин" userId="8561164f08fac204" providerId="Windows Live" clId="Web-{7590CE5A-E40D-C54F-1384-0FA113959915}" dt="2025-01-30T22:17:21.435" v="282"/>
          <ac:picMkLst>
            <pc:docMk/>
            <pc:sldMk cId="2013822009" sldId="262"/>
            <ac:picMk id="4" creationId="{74384EDC-4AA5-3282-0A32-42AE85357CC9}"/>
          </ac:picMkLst>
        </pc:picChg>
        <pc:cxnChg chg="add">
          <ac:chgData name="Кирилл Грунин" userId="8561164f08fac204" providerId="Windows Live" clId="Web-{7590CE5A-E40D-C54F-1384-0FA113959915}" dt="2025-01-30T22:17:21.435" v="282"/>
          <ac:cxnSpMkLst>
            <pc:docMk/>
            <pc:sldMk cId="2013822009" sldId="262"/>
            <ac:cxnSpMk id="11" creationId="{AA2EAA10-076F-46BD-8F0F-B9A2FB77A85C}"/>
          </ac:cxnSpMkLst>
        </pc:cxnChg>
        <pc:cxnChg chg="add">
          <ac:chgData name="Кирилл Грунин" userId="8561164f08fac204" providerId="Windows Live" clId="Web-{7590CE5A-E40D-C54F-1384-0FA113959915}" dt="2025-01-30T22:17:21.435" v="282"/>
          <ac:cxnSpMkLst>
            <pc:docMk/>
            <pc:sldMk cId="2013822009" sldId="262"/>
            <ac:cxnSpMk id="13" creationId="{D891E407-403B-4764-86C9-33A56D3BCA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"Лордов лабиринт"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Авторы: Грунин Кирилл, Татьяна Кочубей, Иванова Альмира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9E312-6BC3-4F8C-8F3D-AD77D399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Итоги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9BF30-B2B4-C550-2599-1D848AA1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Проект достиг своей главной цели — создать рабочий прототип игры, вдохновленной </a:t>
            </a:r>
            <a:r>
              <a:rPr lang="ru-RU" err="1">
                <a:solidFill>
                  <a:srgbClr val="212529"/>
                </a:solidFill>
                <a:ea typeface="+mn-lt"/>
                <a:cs typeface="+mn-lt"/>
              </a:rPr>
              <a:t>Tricky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Castle. Процесс разработки позволил получить ценный опыт работы с </a:t>
            </a:r>
            <a:r>
              <a:rPr lang="ru-RU" err="1">
                <a:solidFill>
                  <a:srgbClr val="212529"/>
                </a:solidFill>
                <a:ea typeface="+mn-lt"/>
                <a:cs typeface="+mn-lt"/>
              </a:rPr>
              <a:t>Pygame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и создания 2D-игр.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65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C939C4-7113-1754-2CFB-0A599BAB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8">
              <a:buFont typeface="Wingdings" panose="020B0604020202020204" pitchFamily="34" charset="0"/>
              <a:buChar char="§"/>
            </a:pPr>
            <a:r>
              <a:rPr lang="ru-RU" sz="54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44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6020-E3AF-6D4B-3556-31B62DE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Цель проекта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D8D73-7EFC-EBEC-C130-3C8701EC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600"/>
              <a:t>Разработать функциональную игру, основанную на библиотеке питона </a:t>
            </a:r>
            <a:r>
              <a:rPr lang="ru-RU" sz="2600" err="1"/>
              <a:t>pygame</a:t>
            </a:r>
            <a:r>
              <a:rPr lang="ru-RU" sz="2600"/>
              <a:t>. </a:t>
            </a:r>
            <a:r>
              <a:rPr lang="ru-RU" sz="2600">
                <a:ea typeface="+mn-lt"/>
                <a:cs typeface="+mn-lt"/>
              </a:rPr>
              <a:t>Игрок должен иметь возможность перемещаться по уровню, избегать препятствий и достичь выхода. Цель проекта направлена на создание </a:t>
            </a:r>
            <a:r>
              <a:rPr lang="ru-RU" sz="2600" err="1">
                <a:ea typeface="+mn-lt"/>
                <a:cs typeface="+mn-lt"/>
              </a:rPr>
              <a:t>играбельного</a:t>
            </a:r>
            <a:r>
              <a:rPr lang="ru-RU" sz="2600">
                <a:ea typeface="+mn-lt"/>
                <a:cs typeface="+mn-lt"/>
              </a:rPr>
              <a:t> прототипа, а не финальной версии игры.</a:t>
            </a:r>
            <a:endParaRPr lang="ru-RU" sz="2600"/>
          </a:p>
        </p:txBody>
      </p:sp>
    </p:spTree>
    <p:extLst>
      <p:ext uri="{BB962C8B-B14F-4D97-AF65-F5344CB8AC3E}">
        <p14:creationId xmlns:p14="http://schemas.microsoft.com/office/powerpoint/2010/main" val="133045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0C97-812E-6DD1-62C9-3B021C92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Слайд посвящённый персонажу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4BECF-98DE-8B7D-FA3D-1441B468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3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4E11B-D6C0-096C-1F05-4CD5CD01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5000"/>
              <a:t>Слайд посвящённый уровням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CA947-4C80-0C94-0816-E3701051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28101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B5A6-98D9-6C83-EA75-088F8DBD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5000"/>
              <a:t>Слайд посвящённый механикам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E93EA-4BB1-F0B6-378F-A7716C68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26347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8FCF6-9BEF-592A-EC6B-6DBF80A3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Используемые технологии</a:t>
            </a:r>
          </a:p>
        </p:txBody>
      </p:sp>
      <p:pic>
        <p:nvPicPr>
          <p:cNvPr id="4" name="Объект 3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A424CA1-808D-198F-DFF0-4E10B4AF7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04" y="1173707"/>
            <a:ext cx="7641684" cy="2065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4C12A-25BA-4654-DD1C-F4D2D8590917}"/>
              </a:ext>
            </a:extLst>
          </p:cNvPr>
          <p:cNvSpPr txBox="1"/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Pygame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Pytmx (для импортирования уровней из TiledMap)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66776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облако, небо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4384EDC-4AA5-3282-0A32-42AE85357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5840" b="25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2A134-B39D-A269-26D2-EEBD399D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Стартовое меню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9E6C5-07BA-59E8-07FF-C81C80AE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ru-RU" sz="4000"/>
              <a:t>Выбор уровня</a:t>
            </a:r>
          </a:p>
        </p:txBody>
      </p:sp>
      <p:pic>
        <p:nvPicPr>
          <p:cNvPr id="4" name="Объект 3" descr="Изображение выглядит как текст, облако, снимок экрана, риф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A20FD58-E812-0C17-534B-18CA15B3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81153B-41FF-C50A-333D-22E7544B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3F1F2-B42A-96EB-C537-2B960356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Слайд с уровнем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D2990-6F79-3661-7E51-009E627C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ru-RU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68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Тема Office</vt:lpstr>
      <vt:lpstr>"Лордов лабиринт"</vt:lpstr>
      <vt:lpstr>Цель проекта</vt:lpstr>
      <vt:lpstr>Слайд посвящённый персонажу</vt:lpstr>
      <vt:lpstr>Слайд посвящённый уровням</vt:lpstr>
      <vt:lpstr>Слайд посвящённый механикам</vt:lpstr>
      <vt:lpstr>Используемые технологии</vt:lpstr>
      <vt:lpstr>Стартовое меню</vt:lpstr>
      <vt:lpstr>Выбор уровня</vt:lpstr>
      <vt:lpstr>Слайд с уровнем</vt:lpstr>
      <vt:lpstr>Итоги проекта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2025-01-30T21:56:16Z</dcterms:created>
  <dcterms:modified xsi:type="dcterms:W3CDTF">2025-01-30T22:28:10Z</dcterms:modified>
</cp:coreProperties>
</file>