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6DDB5B3-3461-4068-96DA-9B234E6E575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4EC867-F624-4393-AD6C-AEE2BE824F3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4869160"/>
            <a:ext cx="3299427" cy="75150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Зуйкин</a:t>
            </a:r>
            <a:r>
              <a:rPr lang="ru-RU" dirty="0" smtClean="0"/>
              <a:t> Ярослав</a:t>
            </a:r>
            <a:br>
              <a:rPr lang="ru-RU" dirty="0" smtClean="0"/>
            </a:br>
            <a:r>
              <a:rPr lang="ru-RU" dirty="0" smtClean="0"/>
              <a:t>Мараев Константин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4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 the bodies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Создать 2д игру с видом сверху, 	возможностью стрелять, 	бегать, 	получать урон, так же добавлена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возможность </a:t>
            </a:r>
            <a:r>
              <a:rPr lang="ru-RU" dirty="0" err="1" smtClean="0"/>
              <a:t>кастомизировать</a:t>
            </a:r>
            <a:r>
              <a:rPr lang="ru-RU" dirty="0" smtClean="0"/>
              <a:t> 	(изменять внутренности) уровня,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но только в ручную.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115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ней вы играете за анимированного персонажа, который умеет стрелять белыми шариками из неизвестной материи. За ним гоняются злые духи в обрезе людей, которые выглядят все одинаково. Цель игры – убить всех этих духов, не умерев самому. В игре всего 1 жизнь и 1 уровень, но вы можете его самостоятельно изменять как хотите.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1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817582"/>
            <a:ext cx="7272807" cy="12024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было использовано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необычного был использован класс </a:t>
            </a:r>
            <a:r>
              <a:rPr lang="en-US" dirty="0" err="1" smtClean="0"/>
              <a:t>Pygame.mixer</a:t>
            </a:r>
            <a:r>
              <a:rPr lang="ru-RU" dirty="0" smtClean="0"/>
              <a:t> для того чтобы сделать музыку в меню.</a:t>
            </a:r>
            <a:br>
              <a:rPr lang="ru-RU" dirty="0" smtClean="0"/>
            </a:br>
            <a:r>
              <a:rPr lang="ru-RU" dirty="0" smtClean="0"/>
              <a:t>(к сожалению музыка только в меню, чтобы можно было наслаждаться игровым процессом без посторонних шумов)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66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200800" cy="12024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Немного скриншотов из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28800"/>
            <a:ext cx="6111781" cy="877695"/>
          </a:xfrm>
        </p:spPr>
        <p:txBody>
          <a:bodyPr/>
          <a:lstStyle/>
          <a:p>
            <a:r>
              <a:rPr lang="ru-RU" dirty="0" smtClean="0"/>
              <a:t>Главное меню</a:t>
            </a:r>
          </a:p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83325"/>
            <a:ext cx="5750762" cy="38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0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764704"/>
            <a:ext cx="6196405" cy="733679"/>
          </a:xfrm>
        </p:spPr>
        <p:txBody>
          <a:bodyPr/>
          <a:lstStyle/>
          <a:p>
            <a:r>
              <a:rPr lang="ru-RU" dirty="0" smtClean="0"/>
              <a:t>Настройки и меню паузы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3492788" cy="426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5837"/>
            <a:ext cx="3539496" cy="426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77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764704"/>
            <a:ext cx="6196405" cy="805687"/>
          </a:xfrm>
        </p:spPr>
        <p:txBody>
          <a:bodyPr/>
          <a:lstStyle/>
          <a:p>
            <a:r>
              <a:rPr lang="ru-RU" dirty="0" smtClean="0"/>
              <a:t>Экран выигрыша и проигрыша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3334272" cy="219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24944"/>
            <a:ext cx="4584383" cy="303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4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49289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КОНЕЦ</a:t>
            </a:r>
            <a:br>
              <a:rPr lang="ru-RU" dirty="0" smtClean="0"/>
            </a:br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728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10993</TotalTime>
  <Words>108</Words>
  <Application>Microsoft Office PowerPoint</Application>
  <PresentationFormat>Экран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Кнопка</vt:lpstr>
      <vt:lpstr>Проект по PyGame</vt:lpstr>
      <vt:lpstr>Kill the bodies</vt:lpstr>
      <vt:lpstr>Об игре</vt:lpstr>
      <vt:lpstr>Что было использовано в игре</vt:lpstr>
      <vt:lpstr>Немного скриншотов из игры</vt:lpstr>
      <vt:lpstr>Презентация PowerPoint</vt:lpstr>
      <vt:lpstr>Презентация PowerPoint</vt:lpstr>
      <vt:lpstr>КОНЕЦ 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kostya</dc:creator>
  <cp:lastModifiedBy>kostya</cp:lastModifiedBy>
  <cp:revision>10</cp:revision>
  <dcterms:created xsi:type="dcterms:W3CDTF">2021-02-10T21:13:49Z</dcterms:created>
  <dcterms:modified xsi:type="dcterms:W3CDTF">2021-02-18T12:27:35Z</dcterms:modified>
</cp:coreProperties>
</file>