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C5D3C58-9536-6322-770E-D2AA0471A9D5}"/>
              </a:ext>
            </a:extLst>
          </p:cNvPr>
          <p:cNvCxnSpPr/>
          <p:nvPr/>
        </p:nvCxnSpPr>
        <p:spPr>
          <a:xfrm>
            <a:off x="5399881" y="1086928"/>
            <a:ext cx="0" cy="8660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1</cp:revision>
  <dcterms:created xsi:type="dcterms:W3CDTF">2025-02-04T12:15:14Z</dcterms:created>
  <dcterms:modified xsi:type="dcterms:W3CDTF">2025-02-04T12:18:16Z</dcterms:modified>
</cp:coreProperties>
</file>