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C599DA-9288-EC75-8A9C-0DE7080F4C24}"/>
              </a:ext>
            </a:extLst>
          </p:cNvPr>
          <p:cNvGrpSpPr/>
          <p:nvPr/>
        </p:nvGrpSpPr>
        <p:grpSpPr>
          <a:xfrm>
            <a:off x="1466236" y="5399881"/>
            <a:ext cx="7867291" cy="4347968"/>
            <a:chOff x="1811547" y="5399881"/>
            <a:chExt cx="7867291" cy="4347968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4278957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0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C794CE6-C87D-1428-5F0D-044FF15AA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47" y="5399881"/>
              <a:ext cx="3588334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0F5224-1553-9BA5-FE36-0CBD03944A4E}"/>
              </a:ext>
            </a:extLst>
          </p:cNvPr>
          <p:cNvCxnSpPr>
            <a:cxnSpLocks/>
          </p:cNvCxnSpPr>
          <p:nvPr/>
        </p:nvCxnSpPr>
        <p:spPr>
          <a:xfrm flipH="1">
            <a:off x="1466235" y="621102"/>
            <a:ext cx="7574248" cy="91267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9</cp:revision>
  <dcterms:created xsi:type="dcterms:W3CDTF">2025-02-04T12:15:14Z</dcterms:created>
  <dcterms:modified xsi:type="dcterms:W3CDTF">2025-02-04T12:30:19Z</dcterms:modified>
</cp:coreProperties>
</file>