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7" d="100"/>
          <a:sy n="77" d="100"/>
        </p:scale>
        <p:origin x="26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0F5224-1553-9BA5-FE36-0CBD03944A4E}"/>
              </a:ext>
            </a:extLst>
          </p:cNvPr>
          <p:cNvCxnSpPr>
            <a:cxnSpLocks/>
          </p:cNvCxnSpPr>
          <p:nvPr/>
        </p:nvCxnSpPr>
        <p:spPr>
          <a:xfrm flipH="1">
            <a:off x="327804" y="345057"/>
            <a:ext cx="7936302" cy="79190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64A519-15CE-1312-A05E-E261B9A86DA4}"/>
              </a:ext>
            </a:extLst>
          </p:cNvPr>
          <p:cNvCxnSpPr>
            <a:cxnSpLocks/>
          </p:cNvCxnSpPr>
          <p:nvPr/>
        </p:nvCxnSpPr>
        <p:spPr>
          <a:xfrm flipH="1" flipV="1">
            <a:off x="1759784" y="345057"/>
            <a:ext cx="3243537" cy="3278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65129C9-3809-C85E-BBE9-FFD6D2F4DC6F}"/>
              </a:ext>
            </a:extLst>
          </p:cNvPr>
          <p:cNvCxnSpPr>
            <a:cxnSpLocks/>
          </p:cNvCxnSpPr>
          <p:nvPr/>
        </p:nvCxnSpPr>
        <p:spPr>
          <a:xfrm flipH="1">
            <a:off x="1733907" y="1808673"/>
            <a:ext cx="7936302" cy="79190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0E54D3-67A3-72C5-A66C-CFA0E7E164C4}"/>
              </a:ext>
            </a:extLst>
          </p:cNvPr>
          <p:cNvCxnSpPr>
            <a:cxnSpLocks/>
          </p:cNvCxnSpPr>
          <p:nvPr/>
        </p:nvCxnSpPr>
        <p:spPr>
          <a:xfrm flipH="1" flipV="1">
            <a:off x="6426672" y="4986069"/>
            <a:ext cx="3243537" cy="3278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6CBA9-0356-AFBF-3B5D-9AFA4D4FC1F7}"/>
              </a:ext>
            </a:extLst>
          </p:cNvPr>
          <p:cNvCxnSpPr>
            <a:cxnSpLocks/>
          </p:cNvCxnSpPr>
          <p:nvPr/>
        </p:nvCxnSpPr>
        <p:spPr>
          <a:xfrm flipH="1" flipV="1">
            <a:off x="5020569" y="6449685"/>
            <a:ext cx="3243537" cy="3278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D9E1A9D-B1E8-B277-05AD-33A2B0530064}"/>
              </a:ext>
            </a:extLst>
          </p:cNvPr>
          <p:cNvCxnSpPr>
            <a:cxnSpLocks/>
          </p:cNvCxnSpPr>
          <p:nvPr/>
        </p:nvCxnSpPr>
        <p:spPr>
          <a:xfrm flipH="1" flipV="1">
            <a:off x="353681" y="1848926"/>
            <a:ext cx="3223237" cy="31869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11</cp:revision>
  <dcterms:created xsi:type="dcterms:W3CDTF">2025-02-04T12:15:14Z</dcterms:created>
  <dcterms:modified xsi:type="dcterms:W3CDTF">2025-02-04T12:36:56Z</dcterms:modified>
</cp:coreProperties>
</file>