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E023435E-A60D-9B69-1826-32D7C761AE5C}"/>
              </a:ext>
            </a:extLst>
          </p:cNvPr>
          <p:cNvCxnSpPr>
            <a:cxnSpLocks/>
          </p:cNvCxnSpPr>
          <p:nvPr/>
        </p:nvCxnSpPr>
        <p:spPr>
          <a:xfrm>
            <a:off x="5399881" y="5399881"/>
            <a:ext cx="4278957" cy="43479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8A1454-4432-5B7F-BBBD-EC7D6ABA4DD0}"/>
              </a:ext>
            </a:extLst>
          </p:cNvPr>
          <p:cNvCxnSpPr>
            <a:cxnSpLocks/>
          </p:cNvCxnSpPr>
          <p:nvPr/>
        </p:nvCxnSpPr>
        <p:spPr>
          <a:xfrm flipH="1">
            <a:off x="1120925" y="1051914"/>
            <a:ext cx="8557913" cy="86959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5</cp:revision>
  <dcterms:created xsi:type="dcterms:W3CDTF">2025-02-04T12:15:14Z</dcterms:created>
  <dcterms:modified xsi:type="dcterms:W3CDTF">2025-02-04T12:24:07Z</dcterms:modified>
</cp:coreProperties>
</file>