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8C599DA-9288-EC75-8A9C-0DE7080F4C24}"/>
              </a:ext>
            </a:extLst>
          </p:cNvPr>
          <p:cNvGrpSpPr/>
          <p:nvPr/>
        </p:nvGrpSpPr>
        <p:grpSpPr>
          <a:xfrm>
            <a:off x="1466236" y="1051914"/>
            <a:ext cx="7867291" cy="8695935"/>
            <a:chOff x="1811547" y="1051914"/>
            <a:chExt cx="7867291" cy="8695935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1051914"/>
              <a:ext cx="0" cy="869593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794CE6-C87D-1428-5F0D-044FF15AA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547" y="5399881"/>
              <a:ext cx="3588334" cy="434796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7</cp:revision>
  <dcterms:created xsi:type="dcterms:W3CDTF">2025-02-04T12:15:14Z</dcterms:created>
  <dcterms:modified xsi:type="dcterms:W3CDTF">2025-02-04T12:27:44Z</dcterms:modified>
</cp:coreProperties>
</file>