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4" d="100"/>
          <a:sy n="74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22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4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6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64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967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73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85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23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343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28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682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1ED94-BDBC-D74B-8638-89CABDF8037C}" type="datetimeFigureOut">
              <a:rPr kumimoji="1" lang="ja-JP" altLang="en-US" smtClean="0"/>
              <a:t>2025/2/4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EEFEEB-3AFA-E349-A354-F1439765F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27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kumimoji="1"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kumimoji="1"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C5D3C58-9536-6322-770E-D2AA0471A9D5}"/>
              </a:ext>
            </a:extLst>
          </p:cNvPr>
          <p:cNvCxnSpPr>
            <a:cxnSpLocks/>
          </p:cNvCxnSpPr>
          <p:nvPr/>
        </p:nvCxnSpPr>
        <p:spPr>
          <a:xfrm>
            <a:off x="1052423" y="5399881"/>
            <a:ext cx="874718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58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1CDA2207</dc:creator>
  <cp:lastModifiedBy>1CDA2207</cp:lastModifiedBy>
  <cp:revision>2</cp:revision>
  <dcterms:created xsi:type="dcterms:W3CDTF">2025-02-04T12:15:14Z</dcterms:created>
  <dcterms:modified xsi:type="dcterms:W3CDTF">2025-02-04T12:19:49Z</dcterms:modified>
</cp:coreProperties>
</file>