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10799763" cy="10799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>
        <p:scale>
          <a:sx n="53" d="100"/>
          <a:sy n="53" d="100"/>
        </p:scale>
        <p:origin x="3496" y="8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9982" y="1767462"/>
            <a:ext cx="9179799" cy="3759917"/>
          </a:xfrm>
        </p:spPr>
        <p:txBody>
          <a:bodyPr anchor="b"/>
          <a:lstStyle>
            <a:lvl1pPr algn="ctr">
              <a:defRPr sz="7087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9971" y="5672376"/>
            <a:ext cx="8099822" cy="2607442"/>
          </a:xfrm>
        </p:spPr>
        <p:txBody>
          <a:bodyPr/>
          <a:lstStyle>
            <a:lvl1pPr marL="0" indent="0" algn="ctr">
              <a:buNone/>
              <a:defRPr sz="2835"/>
            </a:lvl1pPr>
            <a:lvl2pPr marL="539999" indent="0" algn="ctr">
              <a:buNone/>
              <a:defRPr sz="2362"/>
            </a:lvl2pPr>
            <a:lvl3pPr marL="1079998" indent="0" algn="ctr">
              <a:buNone/>
              <a:defRPr sz="2126"/>
            </a:lvl3pPr>
            <a:lvl4pPr marL="1619997" indent="0" algn="ctr">
              <a:buNone/>
              <a:defRPr sz="1890"/>
            </a:lvl4pPr>
            <a:lvl5pPr marL="2159996" indent="0" algn="ctr">
              <a:buNone/>
              <a:defRPr sz="1890"/>
            </a:lvl5pPr>
            <a:lvl6pPr marL="2699995" indent="0" algn="ctr">
              <a:buNone/>
              <a:defRPr sz="1890"/>
            </a:lvl6pPr>
            <a:lvl7pPr marL="3239994" indent="0" algn="ctr">
              <a:buNone/>
              <a:defRPr sz="1890"/>
            </a:lvl7pPr>
            <a:lvl8pPr marL="3779992" indent="0" algn="ctr">
              <a:buNone/>
              <a:defRPr sz="1890"/>
            </a:lvl8pPr>
            <a:lvl9pPr marL="4319991" indent="0" algn="ctr">
              <a:buNone/>
              <a:defRPr sz="189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1ED94-BDBC-D74B-8638-89CABDF8037C}" type="datetimeFigureOut">
              <a:rPr kumimoji="1" lang="ja-JP" altLang="en-US" smtClean="0"/>
              <a:t>2025/2/4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EFEEB-3AFA-E349-A354-F1439765F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2227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1ED94-BDBC-D74B-8638-89CABDF8037C}" type="datetimeFigureOut">
              <a:rPr kumimoji="1" lang="ja-JP" altLang="en-US" smtClean="0"/>
              <a:t>2025/2/4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EFEEB-3AFA-E349-A354-F1439765F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9464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28581" y="574987"/>
            <a:ext cx="2328699" cy="9152300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484" y="574987"/>
            <a:ext cx="6851100" cy="9152300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1ED94-BDBC-D74B-8638-89CABDF8037C}" type="datetimeFigureOut">
              <a:rPr kumimoji="1" lang="ja-JP" altLang="en-US" smtClean="0"/>
              <a:t>2025/2/4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EFEEB-3AFA-E349-A354-F1439765F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2262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1ED94-BDBC-D74B-8638-89CABDF8037C}" type="datetimeFigureOut">
              <a:rPr kumimoji="1" lang="ja-JP" altLang="en-US" smtClean="0"/>
              <a:t>2025/2/4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EFEEB-3AFA-E349-A354-F1439765F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2643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859" y="2692444"/>
            <a:ext cx="9314796" cy="4492401"/>
          </a:xfrm>
        </p:spPr>
        <p:txBody>
          <a:bodyPr anchor="b"/>
          <a:lstStyle>
            <a:lvl1pPr>
              <a:defRPr sz="7087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859" y="7227345"/>
            <a:ext cx="9314796" cy="2362447"/>
          </a:xfrm>
        </p:spPr>
        <p:txBody>
          <a:bodyPr/>
          <a:lstStyle>
            <a:lvl1pPr marL="0" indent="0">
              <a:buNone/>
              <a:defRPr sz="2835">
                <a:solidFill>
                  <a:schemeClr val="tx1">
                    <a:tint val="82000"/>
                  </a:schemeClr>
                </a:solidFill>
              </a:defRPr>
            </a:lvl1pPr>
            <a:lvl2pPr marL="539999" indent="0">
              <a:buNone/>
              <a:defRPr sz="2362">
                <a:solidFill>
                  <a:schemeClr val="tx1">
                    <a:tint val="82000"/>
                  </a:schemeClr>
                </a:solidFill>
              </a:defRPr>
            </a:lvl2pPr>
            <a:lvl3pPr marL="1079998" indent="0">
              <a:buNone/>
              <a:defRPr sz="2126">
                <a:solidFill>
                  <a:schemeClr val="tx1">
                    <a:tint val="82000"/>
                  </a:schemeClr>
                </a:solidFill>
              </a:defRPr>
            </a:lvl3pPr>
            <a:lvl4pPr marL="1619997" indent="0">
              <a:buNone/>
              <a:defRPr sz="1890">
                <a:solidFill>
                  <a:schemeClr val="tx1">
                    <a:tint val="82000"/>
                  </a:schemeClr>
                </a:solidFill>
              </a:defRPr>
            </a:lvl4pPr>
            <a:lvl5pPr marL="2159996" indent="0">
              <a:buNone/>
              <a:defRPr sz="1890">
                <a:solidFill>
                  <a:schemeClr val="tx1">
                    <a:tint val="82000"/>
                  </a:schemeClr>
                </a:solidFill>
              </a:defRPr>
            </a:lvl5pPr>
            <a:lvl6pPr marL="2699995" indent="0">
              <a:buNone/>
              <a:defRPr sz="1890">
                <a:solidFill>
                  <a:schemeClr val="tx1">
                    <a:tint val="82000"/>
                  </a:schemeClr>
                </a:solidFill>
              </a:defRPr>
            </a:lvl6pPr>
            <a:lvl7pPr marL="3239994" indent="0">
              <a:buNone/>
              <a:defRPr sz="1890">
                <a:solidFill>
                  <a:schemeClr val="tx1">
                    <a:tint val="82000"/>
                  </a:schemeClr>
                </a:solidFill>
              </a:defRPr>
            </a:lvl7pPr>
            <a:lvl8pPr marL="3779992" indent="0">
              <a:buNone/>
              <a:defRPr sz="1890">
                <a:solidFill>
                  <a:schemeClr val="tx1">
                    <a:tint val="82000"/>
                  </a:schemeClr>
                </a:solidFill>
              </a:defRPr>
            </a:lvl8pPr>
            <a:lvl9pPr marL="4319991" indent="0">
              <a:buNone/>
              <a:defRPr sz="189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1ED94-BDBC-D74B-8638-89CABDF8037C}" type="datetimeFigureOut">
              <a:rPr kumimoji="1" lang="ja-JP" altLang="en-US" smtClean="0"/>
              <a:t>2025/2/4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EFEEB-3AFA-E349-A354-F1439765F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967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2484" y="2874937"/>
            <a:ext cx="4589899" cy="685235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7380" y="2874937"/>
            <a:ext cx="4589899" cy="685235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1ED94-BDBC-D74B-8638-89CABDF8037C}" type="datetimeFigureOut">
              <a:rPr kumimoji="1" lang="ja-JP" altLang="en-US" smtClean="0"/>
              <a:t>2025/2/4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EFEEB-3AFA-E349-A354-F1439765F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9733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574990"/>
            <a:ext cx="9314796" cy="2087455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892" y="2647443"/>
            <a:ext cx="4568805" cy="1297471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999" indent="0">
              <a:buNone/>
              <a:defRPr sz="2362" b="1"/>
            </a:lvl2pPr>
            <a:lvl3pPr marL="1079998" indent="0">
              <a:buNone/>
              <a:defRPr sz="2126" b="1"/>
            </a:lvl3pPr>
            <a:lvl4pPr marL="1619997" indent="0">
              <a:buNone/>
              <a:defRPr sz="1890" b="1"/>
            </a:lvl4pPr>
            <a:lvl5pPr marL="2159996" indent="0">
              <a:buNone/>
              <a:defRPr sz="1890" b="1"/>
            </a:lvl5pPr>
            <a:lvl6pPr marL="2699995" indent="0">
              <a:buNone/>
              <a:defRPr sz="1890" b="1"/>
            </a:lvl6pPr>
            <a:lvl7pPr marL="3239994" indent="0">
              <a:buNone/>
              <a:defRPr sz="1890" b="1"/>
            </a:lvl7pPr>
            <a:lvl8pPr marL="3779992" indent="0">
              <a:buNone/>
              <a:defRPr sz="1890" b="1"/>
            </a:lvl8pPr>
            <a:lvl9pPr marL="4319991" indent="0">
              <a:buNone/>
              <a:defRPr sz="189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892" y="3944914"/>
            <a:ext cx="4568805" cy="580237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67381" y="2647443"/>
            <a:ext cx="4591306" cy="1297471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999" indent="0">
              <a:buNone/>
              <a:defRPr sz="2362" b="1"/>
            </a:lvl2pPr>
            <a:lvl3pPr marL="1079998" indent="0">
              <a:buNone/>
              <a:defRPr sz="2126" b="1"/>
            </a:lvl3pPr>
            <a:lvl4pPr marL="1619997" indent="0">
              <a:buNone/>
              <a:defRPr sz="1890" b="1"/>
            </a:lvl4pPr>
            <a:lvl5pPr marL="2159996" indent="0">
              <a:buNone/>
              <a:defRPr sz="1890" b="1"/>
            </a:lvl5pPr>
            <a:lvl6pPr marL="2699995" indent="0">
              <a:buNone/>
              <a:defRPr sz="1890" b="1"/>
            </a:lvl6pPr>
            <a:lvl7pPr marL="3239994" indent="0">
              <a:buNone/>
              <a:defRPr sz="1890" b="1"/>
            </a:lvl7pPr>
            <a:lvl8pPr marL="3779992" indent="0">
              <a:buNone/>
              <a:defRPr sz="1890" b="1"/>
            </a:lvl8pPr>
            <a:lvl9pPr marL="4319991" indent="0">
              <a:buNone/>
              <a:defRPr sz="189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67381" y="3944914"/>
            <a:ext cx="4591306" cy="580237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1ED94-BDBC-D74B-8638-89CABDF8037C}" type="datetimeFigureOut">
              <a:rPr kumimoji="1" lang="ja-JP" altLang="en-US" smtClean="0"/>
              <a:t>2025/2/4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EFEEB-3AFA-E349-A354-F1439765F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1854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1ED94-BDBC-D74B-8638-89CABDF8037C}" type="datetimeFigureOut">
              <a:rPr kumimoji="1" lang="ja-JP" altLang="en-US" smtClean="0"/>
              <a:t>2025/2/4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EFEEB-3AFA-E349-A354-F1439765F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1230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1ED94-BDBC-D74B-8638-89CABDF8037C}" type="datetimeFigureOut">
              <a:rPr kumimoji="1" lang="ja-JP" altLang="en-US" smtClean="0"/>
              <a:t>2025/2/4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EFEEB-3AFA-E349-A354-F1439765F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1343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719984"/>
            <a:ext cx="3483205" cy="2519945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1306" y="1554968"/>
            <a:ext cx="5467380" cy="7674832"/>
          </a:xfrm>
        </p:spPr>
        <p:txBody>
          <a:bodyPr/>
          <a:lstStyle>
            <a:lvl1pPr>
              <a:defRPr sz="3780"/>
            </a:lvl1pPr>
            <a:lvl2pPr>
              <a:defRPr sz="3307"/>
            </a:lvl2pPr>
            <a:lvl3pPr>
              <a:defRPr sz="2835"/>
            </a:lvl3pPr>
            <a:lvl4pPr>
              <a:defRPr sz="2362"/>
            </a:lvl4pPr>
            <a:lvl5pPr>
              <a:defRPr sz="2362"/>
            </a:lvl5pPr>
            <a:lvl6pPr>
              <a:defRPr sz="2362"/>
            </a:lvl6pPr>
            <a:lvl7pPr>
              <a:defRPr sz="2362"/>
            </a:lvl7pPr>
            <a:lvl8pPr>
              <a:defRPr sz="2362"/>
            </a:lvl8pPr>
            <a:lvl9pPr>
              <a:defRPr sz="2362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3239929"/>
            <a:ext cx="3483205" cy="6002369"/>
          </a:xfrm>
        </p:spPr>
        <p:txBody>
          <a:bodyPr/>
          <a:lstStyle>
            <a:lvl1pPr marL="0" indent="0">
              <a:buNone/>
              <a:defRPr sz="1890"/>
            </a:lvl1pPr>
            <a:lvl2pPr marL="539999" indent="0">
              <a:buNone/>
              <a:defRPr sz="1654"/>
            </a:lvl2pPr>
            <a:lvl3pPr marL="1079998" indent="0">
              <a:buNone/>
              <a:defRPr sz="1417"/>
            </a:lvl3pPr>
            <a:lvl4pPr marL="1619997" indent="0">
              <a:buNone/>
              <a:defRPr sz="1181"/>
            </a:lvl4pPr>
            <a:lvl5pPr marL="2159996" indent="0">
              <a:buNone/>
              <a:defRPr sz="1181"/>
            </a:lvl5pPr>
            <a:lvl6pPr marL="2699995" indent="0">
              <a:buNone/>
              <a:defRPr sz="1181"/>
            </a:lvl6pPr>
            <a:lvl7pPr marL="3239994" indent="0">
              <a:buNone/>
              <a:defRPr sz="1181"/>
            </a:lvl7pPr>
            <a:lvl8pPr marL="3779992" indent="0">
              <a:buNone/>
              <a:defRPr sz="1181"/>
            </a:lvl8pPr>
            <a:lvl9pPr marL="4319991" indent="0">
              <a:buNone/>
              <a:defRPr sz="118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1ED94-BDBC-D74B-8638-89CABDF8037C}" type="datetimeFigureOut">
              <a:rPr kumimoji="1" lang="ja-JP" altLang="en-US" smtClean="0"/>
              <a:t>2025/2/4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EFEEB-3AFA-E349-A354-F1439765F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5289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719984"/>
            <a:ext cx="3483205" cy="2519945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91306" y="1554968"/>
            <a:ext cx="5467380" cy="7674832"/>
          </a:xfrm>
        </p:spPr>
        <p:txBody>
          <a:bodyPr anchor="t"/>
          <a:lstStyle>
            <a:lvl1pPr marL="0" indent="0">
              <a:buNone/>
              <a:defRPr sz="3780"/>
            </a:lvl1pPr>
            <a:lvl2pPr marL="539999" indent="0">
              <a:buNone/>
              <a:defRPr sz="3307"/>
            </a:lvl2pPr>
            <a:lvl3pPr marL="1079998" indent="0">
              <a:buNone/>
              <a:defRPr sz="2835"/>
            </a:lvl3pPr>
            <a:lvl4pPr marL="1619997" indent="0">
              <a:buNone/>
              <a:defRPr sz="2362"/>
            </a:lvl4pPr>
            <a:lvl5pPr marL="2159996" indent="0">
              <a:buNone/>
              <a:defRPr sz="2362"/>
            </a:lvl5pPr>
            <a:lvl6pPr marL="2699995" indent="0">
              <a:buNone/>
              <a:defRPr sz="2362"/>
            </a:lvl6pPr>
            <a:lvl7pPr marL="3239994" indent="0">
              <a:buNone/>
              <a:defRPr sz="2362"/>
            </a:lvl7pPr>
            <a:lvl8pPr marL="3779992" indent="0">
              <a:buNone/>
              <a:defRPr sz="2362"/>
            </a:lvl8pPr>
            <a:lvl9pPr marL="4319991" indent="0">
              <a:buNone/>
              <a:defRPr sz="2362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3239929"/>
            <a:ext cx="3483205" cy="6002369"/>
          </a:xfrm>
        </p:spPr>
        <p:txBody>
          <a:bodyPr/>
          <a:lstStyle>
            <a:lvl1pPr marL="0" indent="0">
              <a:buNone/>
              <a:defRPr sz="1890"/>
            </a:lvl1pPr>
            <a:lvl2pPr marL="539999" indent="0">
              <a:buNone/>
              <a:defRPr sz="1654"/>
            </a:lvl2pPr>
            <a:lvl3pPr marL="1079998" indent="0">
              <a:buNone/>
              <a:defRPr sz="1417"/>
            </a:lvl3pPr>
            <a:lvl4pPr marL="1619997" indent="0">
              <a:buNone/>
              <a:defRPr sz="1181"/>
            </a:lvl4pPr>
            <a:lvl5pPr marL="2159996" indent="0">
              <a:buNone/>
              <a:defRPr sz="1181"/>
            </a:lvl5pPr>
            <a:lvl6pPr marL="2699995" indent="0">
              <a:buNone/>
              <a:defRPr sz="1181"/>
            </a:lvl6pPr>
            <a:lvl7pPr marL="3239994" indent="0">
              <a:buNone/>
              <a:defRPr sz="1181"/>
            </a:lvl7pPr>
            <a:lvl8pPr marL="3779992" indent="0">
              <a:buNone/>
              <a:defRPr sz="1181"/>
            </a:lvl8pPr>
            <a:lvl9pPr marL="4319991" indent="0">
              <a:buNone/>
              <a:defRPr sz="118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1ED94-BDBC-D74B-8638-89CABDF8037C}" type="datetimeFigureOut">
              <a:rPr kumimoji="1" lang="ja-JP" altLang="en-US" smtClean="0"/>
              <a:t>2025/2/4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EFEEB-3AFA-E349-A354-F1439765F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6820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2484" y="574990"/>
            <a:ext cx="9314796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2484" y="2874937"/>
            <a:ext cx="9314796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484" y="10009783"/>
            <a:ext cx="2429947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17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DF1ED94-BDBC-D74B-8638-89CABDF8037C}" type="datetimeFigureOut">
              <a:rPr kumimoji="1" lang="ja-JP" altLang="en-US" smtClean="0"/>
              <a:t>2025/2/4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77422" y="10009783"/>
            <a:ext cx="364492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17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7332" y="10009783"/>
            <a:ext cx="2429947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17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7EEFEEB-3AFA-E349-A354-F1439765F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7274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79998" rtl="0" eaLnBrk="1" latinLnBrk="0" hangingPunct="1">
        <a:lnSpc>
          <a:spcPct val="90000"/>
        </a:lnSpc>
        <a:spcBef>
          <a:spcPct val="0"/>
        </a:spcBef>
        <a:buNone/>
        <a:defRPr kumimoji="1" sz="519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9999" indent="-269999" algn="l" defTabSz="1079998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kumimoji="1" sz="3307" kern="1200">
          <a:solidFill>
            <a:schemeClr val="tx1"/>
          </a:solidFill>
          <a:latin typeface="+mn-lt"/>
          <a:ea typeface="+mn-ea"/>
          <a:cs typeface="+mn-cs"/>
        </a:defRPr>
      </a:lvl1pPr>
      <a:lvl2pPr marL="809998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kumimoji="1"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349997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kumimoji="1" sz="2362" kern="1200">
          <a:solidFill>
            <a:schemeClr val="tx1"/>
          </a:solidFill>
          <a:latin typeface="+mn-lt"/>
          <a:ea typeface="+mn-ea"/>
          <a:cs typeface="+mn-cs"/>
        </a:defRPr>
      </a:lvl3pPr>
      <a:lvl4pPr marL="1889996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429995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969994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509993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4049992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589991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79998" rtl="0" eaLnBrk="1" latinLnBrk="0" hangingPunct="1"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1pPr>
      <a:lvl2pPr marL="539999" algn="l" defTabSz="1079998" rtl="0" eaLnBrk="1" latinLnBrk="0" hangingPunct="1"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2pPr>
      <a:lvl3pPr marL="1079998" algn="l" defTabSz="1079998" rtl="0" eaLnBrk="1" latinLnBrk="0" hangingPunct="1"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3pPr>
      <a:lvl4pPr marL="1619997" algn="l" defTabSz="1079998" rtl="0" eaLnBrk="1" latinLnBrk="0" hangingPunct="1"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159996" algn="l" defTabSz="1079998" rtl="0" eaLnBrk="1" latinLnBrk="0" hangingPunct="1"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699995" algn="l" defTabSz="1079998" rtl="0" eaLnBrk="1" latinLnBrk="0" hangingPunct="1"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239994" algn="l" defTabSz="1079998" rtl="0" eaLnBrk="1" latinLnBrk="0" hangingPunct="1"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3779992" algn="l" defTabSz="1079998" rtl="0" eaLnBrk="1" latinLnBrk="0" hangingPunct="1"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319991" algn="l" defTabSz="1079998" rtl="0" eaLnBrk="1" latinLnBrk="0" hangingPunct="1"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58C599DA-9288-EC75-8A9C-0DE7080F4C24}"/>
              </a:ext>
            </a:extLst>
          </p:cNvPr>
          <p:cNvGrpSpPr/>
          <p:nvPr/>
        </p:nvGrpSpPr>
        <p:grpSpPr>
          <a:xfrm>
            <a:off x="1466236" y="5399881"/>
            <a:ext cx="7867291" cy="4347968"/>
            <a:chOff x="1811547" y="5399881"/>
            <a:chExt cx="7867291" cy="4347968"/>
          </a:xfrm>
        </p:grpSpPr>
        <p:cxnSp>
          <p:nvCxnSpPr>
            <p:cNvPr id="2" name="直線コネクタ 1">
              <a:extLst>
                <a:ext uri="{FF2B5EF4-FFF2-40B4-BE49-F238E27FC236}">
                  <a16:creationId xmlns:a16="http://schemas.microsoft.com/office/drawing/2014/main" id="{E023435E-A60D-9B69-1826-32D7C761AE5C}"/>
                </a:ext>
              </a:extLst>
            </p:cNvPr>
            <p:cNvCxnSpPr>
              <a:cxnSpLocks/>
            </p:cNvCxnSpPr>
            <p:nvPr/>
          </p:nvCxnSpPr>
          <p:spPr>
            <a:xfrm>
              <a:off x="5399881" y="5399881"/>
              <a:ext cx="4278957" cy="4347968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線コネクタ 6">
              <a:extLst>
                <a:ext uri="{FF2B5EF4-FFF2-40B4-BE49-F238E27FC236}">
                  <a16:creationId xmlns:a16="http://schemas.microsoft.com/office/drawing/2014/main" id="{1A8A1454-4432-5B7F-BBBD-EC7D6ABA4DD0}"/>
                </a:ext>
              </a:extLst>
            </p:cNvPr>
            <p:cNvCxnSpPr>
              <a:cxnSpLocks/>
            </p:cNvCxnSpPr>
            <p:nvPr/>
          </p:nvCxnSpPr>
          <p:spPr>
            <a:xfrm>
              <a:off x="5399881" y="5399881"/>
              <a:ext cx="0" cy="4347968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直線コネクタ 2">
              <a:extLst>
                <a:ext uri="{FF2B5EF4-FFF2-40B4-BE49-F238E27FC236}">
                  <a16:creationId xmlns:a16="http://schemas.microsoft.com/office/drawing/2014/main" id="{AC794CE6-C87D-1428-5F0D-044FF15AA02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1547" y="5399881"/>
              <a:ext cx="3588334" cy="4347968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600F5224-1553-9BA5-FE36-0CBD03944A4E}"/>
              </a:ext>
            </a:extLst>
          </p:cNvPr>
          <p:cNvCxnSpPr>
            <a:cxnSpLocks/>
          </p:cNvCxnSpPr>
          <p:nvPr/>
        </p:nvCxnSpPr>
        <p:spPr>
          <a:xfrm>
            <a:off x="1466236" y="1770743"/>
            <a:ext cx="7867291" cy="7977106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95852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テーマ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</TotalTime>
  <Words>0</Words>
  <Application>Microsoft Macintosh PowerPoint</Application>
  <PresentationFormat>ユーザー設定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1CDA2207</dc:creator>
  <cp:lastModifiedBy>1CDA2207</cp:lastModifiedBy>
  <cp:revision>8</cp:revision>
  <dcterms:created xsi:type="dcterms:W3CDTF">2025-02-04T12:15:14Z</dcterms:created>
  <dcterms:modified xsi:type="dcterms:W3CDTF">2025-02-04T12:29:12Z</dcterms:modified>
</cp:coreProperties>
</file>