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4" d="100"/>
          <a:sy n="74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00F5224-1553-9BA5-FE36-0CBD03944A4E}"/>
              </a:ext>
            </a:extLst>
          </p:cNvPr>
          <p:cNvCxnSpPr>
            <a:cxnSpLocks/>
          </p:cNvCxnSpPr>
          <p:nvPr/>
        </p:nvCxnSpPr>
        <p:spPr>
          <a:xfrm>
            <a:off x="1794294" y="396815"/>
            <a:ext cx="7901797" cy="78672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3372629-B749-C97E-5DEC-C6F35BA899F9}"/>
              </a:ext>
            </a:extLst>
          </p:cNvPr>
          <p:cNvCxnSpPr>
            <a:cxnSpLocks/>
          </p:cNvCxnSpPr>
          <p:nvPr/>
        </p:nvCxnSpPr>
        <p:spPr>
          <a:xfrm>
            <a:off x="327804" y="1828800"/>
            <a:ext cx="7936302" cy="79190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0FBEF8-2CB6-B5E2-60D8-F922652C6EB9}"/>
              </a:ext>
            </a:extLst>
          </p:cNvPr>
          <p:cNvCxnSpPr>
            <a:cxnSpLocks/>
          </p:cNvCxnSpPr>
          <p:nvPr/>
        </p:nvCxnSpPr>
        <p:spPr>
          <a:xfrm flipH="1">
            <a:off x="327804" y="5089585"/>
            <a:ext cx="3260785" cy="31745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664A519-15CE-1312-A05E-E261B9A86DA4}"/>
              </a:ext>
            </a:extLst>
          </p:cNvPr>
          <p:cNvCxnSpPr>
            <a:cxnSpLocks/>
          </p:cNvCxnSpPr>
          <p:nvPr/>
        </p:nvCxnSpPr>
        <p:spPr>
          <a:xfrm flipH="1">
            <a:off x="5003321" y="396815"/>
            <a:ext cx="3260785" cy="31745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CFB052C-9F48-64E9-DB9A-634F9A81B12C}"/>
              </a:ext>
            </a:extLst>
          </p:cNvPr>
          <p:cNvCxnSpPr>
            <a:cxnSpLocks/>
          </p:cNvCxnSpPr>
          <p:nvPr/>
        </p:nvCxnSpPr>
        <p:spPr>
          <a:xfrm flipH="1">
            <a:off x="6469811" y="1828800"/>
            <a:ext cx="3260785" cy="31745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ADEE34E-0357-D17A-F26B-9EBA94653210}"/>
              </a:ext>
            </a:extLst>
          </p:cNvPr>
          <p:cNvCxnSpPr>
            <a:cxnSpLocks/>
          </p:cNvCxnSpPr>
          <p:nvPr/>
        </p:nvCxnSpPr>
        <p:spPr>
          <a:xfrm flipH="1">
            <a:off x="1725282" y="6521570"/>
            <a:ext cx="3260785" cy="317452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10</cp:revision>
  <dcterms:created xsi:type="dcterms:W3CDTF">2025-02-04T12:15:14Z</dcterms:created>
  <dcterms:modified xsi:type="dcterms:W3CDTF">2025-02-04T12:33:55Z</dcterms:modified>
</cp:coreProperties>
</file>