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4" d="100"/>
          <a:sy n="74" d="100"/>
        </p:scale>
        <p:origin x="2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22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46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26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64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73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85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23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34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28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82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27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kumimoji="1"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E023435E-A60D-9B69-1826-32D7C761AE5C}"/>
              </a:ext>
            </a:extLst>
          </p:cNvPr>
          <p:cNvCxnSpPr>
            <a:cxnSpLocks/>
          </p:cNvCxnSpPr>
          <p:nvPr/>
        </p:nvCxnSpPr>
        <p:spPr>
          <a:xfrm>
            <a:off x="1828800" y="1051914"/>
            <a:ext cx="7850038" cy="869593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A8A1454-4432-5B7F-BBBD-EC7D6ABA4DD0}"/>
              </a:ext>
            </a:extLst>
          </p:cNvPr>
          <p:cNvCxnSpPr>
            <a:cxnSpLocks/>
          </p:cNvCxnSpPr>
          <p:nvPr/>
        </p:nvCxnSpPr>
        <p:spPr>
          <a:xfrm flipH="1">
            <a:off x="1120925" y="5227608"/>
            <a:ext cx="4434486" cy="45202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58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1CDA2207</dc:creator>
  <cp:lastModifiedBy>1CDA2207</cp:lastModifiedBy>
  <cp:revision>4</cp:revision>
  <dcterms:created xsi:type="dcterms:W3CDTF">2025-02-04T12:15:14Z</dcterms:created>
  <dcterms:modified xsi:type="dcterms:W3CDTF">2025-02-04T12:23:10Z</dcterms:modified>
</cp:coreProperties>
</file>