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4" d="100"/>
          <a:sy n="74" d="100"/>
        </p:scale>
        <p:origin x="2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22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46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26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64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73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85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23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34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28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82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27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AB16EB8-410B-E879-3EC7-A9D6CEE09ED1}"/>
              </a:ext>
            </a:extLst>
          </p:cNvPr>
          <p:cNvGrpSpPr/>
          <p:nvPr/>
        </p:nvGrpSpPr>
        <p:grpSpPr>
          <a:xfrm>
            <a:off x="1138687" y="1362719"/>
            <a:ext cx="8522389" cy="8074325"/>
            <a:chOff x="1138687" y="1897811"/>
            <a:chExt cx="8522389" cy="6435306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BC5D3C58-9536-6322-770E-D2AA0471A9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8687" y="1897811"/>
              <a:ext cx="4261194" cy="643530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54692FE-411C-4DD0-0F87-EADCF77BDA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9881" y="1897811"/>
              <a:ext cx="4261195" cy="643530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958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1CDA2207</dc:creator>
  <cp:lastModifiedBy>1CDA2207</cp:lastModifiedBy>
  <cp:revision>3</cp:revision>
  <dcterms:created xsi:type="dcterms:W3CDTF">2025-02-04T12:15:14Z</dcterms:created>
  <dcterms:modified xsi:type="dcterms:W3CDTF">2025-02-04T12:39:06Z</dcterms:modified>
</cp:coreProperties>
</file>