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74" d="100"/>
          <a:sy n="74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2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6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3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3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2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2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0DD3D7C5-5F8B-9F69-6986-CECE16E07535}"/>
              </a:ext>
            </a:extLst>
          </p:cNvPr>
          <p:cNvSpPr/>
          <p:nvPr/>
        </p:nvSpPr>
        <p:spPr>
          <a:xfrm>
            <a:off x="2536166" y="3864634"/>
            <a:ext cx="5072332" cy="5469147"/>
          </a:xfrm>
          <a:custGeom>
            <a:avLst/>
            <a:gdLst>
              <a:gd name="connsiteX0" fmla="*/ 5020574 w 5072332"/>
              <a:gd name="connsiteY0" fmla="*/ 0 h 5469147"/>
              <a:gd name="connsiteX1" fmla="*/ 5072332 w 5072332"/>
              <a:gd name="connsiteY1" fmla="*/ 1483743 h 5469147"/>
              <a:gd name="connsiteX2" fmla="*/ 5072332 w 5072332"/>
              <a:gd name="connsiteY2" fmla="*/ 1483743 h 5469147"/>
              <a:gd name="connsiteX3" fmla="*/ 4951562 w 5072332"/>
              <a:gd name="connsiteY3" fmla="*/ 2260121 h 5469147"/>
              <a:gd name="connsiteX4" fmla="*/ 4779034 w 5072332"/>
              <a:gd name="connsiteY4" fmla="*/ 2932981 h 5469147"/>
              <a:gd name="connsiteX5" fmla="*/ 4416725 w 5072332"/>
              <a:gd name="connsiteY5" fmla="*/ 3605841 h 5469147"/>
              <a:gd name="connsiteX6" fmla="*/ 4106174 w 5072332"/>
              <a:gd name="connsiteY6" fmla="*/ 4071668 h 5469147"/>
              <a:gd name="connsiteX7" fmla="*/ 3554083 w 5072332"/>
              <a:gd name="connsiteY7" fmla="*/ 4502989 h 5469147"/>
              <a:gd name="connsiteX8" fmla="*/ 3105509 w 5072332"/>
              <a:gd name="connsiteY8" fmla="*/ 4710023 h 5469147"/>
              <a:gd name="connsiteX9" fmla="*/ 1466491 w 5072332"/>
              <a:gd name="connsiteY9" fmla="*/ 5227608 h 5469147"/>
              <a:gd name="connsiteX10" fmla="*/ 0 w 5072332"/>
              <a:gd name="connsiteY10" fmla="*/ 5469147 h 54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72332" h="5469147">
                <a:moveTo>
                  <a:pt x="5020574" y="0"/>
                </a:moveTo>
                <a:lnTo>
                  <a:pt x="5072332" y="1483743"/>
                </a:lnTo>
                <a:lnTo>
                  <a:pt x="5072332" y="1483743"/>
                </a:lnTo>
                <a:cubicBezTo>
                  <a:pt x="5052204" y="1613139"/>
                  <a:pt x="5000445" y="2018581"/>
                  <a:pt x="4951562" y="2260121"/>
                </a:cubicBezTo>
                <a:cubicBezTo>
                  <a:pt x="4902679" y="2501661"/>
                  <a:pt x="4868173" y="2708694"/>
                  <a:pt x="4779034" y="2932981"/>
                </a:cubicBezTo>
                <a:cubicBezTo>
                  <a:pt x="4689895" y="3157268"/>
                  <a:pt x="4528868" y="3416060"/>
                  <a:pt x="4416725" y="3605841"/>
                </a:cubicBezTo>
                <a:cubicBezTo>
                  <a:pt x="4304582" y="3795622"/>
                  <a:pt x="4249948" y="3922143"/>
                  <a:pt x="4106174" y="4071668"/>
                </a:cubicBezTo>
                <a:cubicBezTo>
                  <a:pt x="3962400" y="4221193"/>
                  <a:pt x="3720860" y="4396597"/>
                  <a:pt x="3554083" y="4502989"/>
                </a:cubicBezTo>
                <a:cubicBezTo>
                  <a:pt x="3387306" y="4609381"/>
                  <a:pt x="3453441" y="4589253"/>
                  <a:pt x="3105509" y="4710023"/>
                </a:cubicBezTo>
                <a:cubicBezTo>
                  <a:pt x="2757577" y="4830793"/>
                  <a:pt x="1984076" y="5101087"/>
                  <a:pt x="1466491" y="5227608"/>
                </a:cubicBezTo>
                <a:cubicBezTo>
                  <a:pt x="948906" y="5354129"/>
                  <a:pt x="189781" y="5449019"/>
                  <a:pt x="0" y="546914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65DC00AF-84AD-4675-650A-EC431B9FAA1A}"/>
              </a:ext>
            </a:extLst>
          </p:cNvPr>
          <p:cNvSpPr/>
          <p:nvPr/>
        </p:nvSpPr>
        <p:spPr>
          <a:xfrm>
            <a:off x="3172251" y="3950898"/>
            <a:ext cx="4384489" cy="5417389"/>
          </a:xfrm>
          <a:custGeom>
            <a:avLst/>
            <a:gdLst>
              <a:gd name="connsiteX0" fmla="*/ 123040 w 4384489"/>
              <a:gd name="connsiteY0" fmla="*/ 0 h 5417389"/>
              <a:gd name="connsiteX1" fmla="*/ 2270 w 4384489"/>
              <a:gd name="connsiteY1" fmla="*/ 759125 h 5417389"/>
              <a:gd name="connsiteX2" fmla="*/ 54028 w 4384489"/>
              <a:gd name="connsiteY2" fmla="*/ 1449238 h 5417389"/>
              <a:gd name="connsiteX3" fmla="*/ 174798 w 4384489"/>
              <a:gd name="connsiteY3" fmla="*/ 2208362 h 5417389"/>
              <a:gd name="connsiteX4" fmla="*/ 347326 w 4384489"/>
              <a:gd name="connsiteY4" fmla="*/ 2881223 h 5417389"/>
              <a:gd name="connsiteX5" fmla="*/ 761394 w 4384489"/>
              <a:gd name="connsiteY5" fmla="*/ 3623094 h 5417389"/>
              <a:gd name="connsiteX6" fmla="*/ 1106451 w 4384489"/>
              <a:gd name="connsiteY6" fmla="*/ 4071668 h 5417389"/>
              <a:gd name="connsiteX7" fmla="*/ 1451507 w 4384489"/>
              <a:gd name="connsiteY7" fmla="*/ 4364966 h 5417389"/>
              <a:gd name="connsiteX8" fmla="*/ 2158874 w 4384489"/>
              <a:gd name="connsiteY8" fmla="*/ 4761781 h 5417389"/>
              <a:gd name="connsiteX9" fmla="*/ 4384489 w 4384489"/>
              <a:gd name="connsiteY9" fmla="*/ 5417389 h 541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84489" h="5417389">
                <a:moveTo>
                  <a:pt x="123040" y="0"/>
                </a:moveTo>
                <a:cubicBezTo>
                  <a:pt x="68406" y="258792"/>
                  <a:pt x="13772" y="517585"/>
                  <a:pt x="2270" y="759125"/>
                </a:cubicBezTo>
                <a:cubicBezTo>
                  <a:pt x="-9232" y="1000665"/>
                  <a:pt x="25273" y="1207699"/>
                  <a:pt x="54028" y="1449238"/>
                </a:cubicBezTo>
                <a:cubicBezTo>
                  <a:pt x="82783" y="1690777"/>
                  <a:pt x="125915" y="1969698"/>
                  <a:pt x="174798" y="2208362"/>
                </a:cubicBezTo>
                <a:cubicBezTo>
                  <a:pt x="223681" y="2447026"/>
                  <a:pt x="249560" y="2645434"/>
                  <a:pt x="347326" y="2881223"/>
                </a:cubicBezTo>
                <a:cubicBezTo>
                  <a:pt x="445092" y="3117012"/>
                  <a:pt x="634873" y="3424686"/>
                  <a:pt x="761394" y="3623094"/>
                </a:cubicBezTo>
                <a:cubicBezTo>
                  <a:pt x="887915" y="3821502"/>
                  <a:pt x="991432" y="3948023"/>
                  <a:pt x="1106451" y="4071668"/>
                </a:cubicBezTo>
                <a:cubicBezTo>
                  <a:pt x="1221470" y="4195313"/>
                  <a:pt x="1276103" y="4249947"/>
                  <a:pt x="1451507" y="4364966"/>
                </a:cubicBezTo>
                <a:cubicBezTo>
                  <a:pt x="1626911" y="4479985"/>
                  <a:pt x="1670044" y="4586377"/>
                  <a:pt x="2158874" y="4761781"/>
                </a:cubicBezTo>
                <a:cubicBezTo>
                  <a:pt x="2647704" y="4937185"/>
                  <a:pt x="3984799" y="5285117"/>
                  <a:pt x="4384489" y="541738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>
            <a:extLst>
              <a:ext uri="{FF2B5EF4-FFF2-40B4-BE49-F238E27FC236}">
                <a16:creationId xmlns:a16="http://schemas.microsoft.com/office/drawing/2014/main" id="{CA446C2B-15A1-BB28-104F-8202850221C6}"/>
              </a:ext>
            </a:extLst>
          </p:cNvPr>
          <p:cNvSpPr/>
          <p:nvPr/>
        </p:nvSpPr>
        <p:spPr>
          <a:xfrm>
            <a:off x="3295291" y="1241207"/>
            <a:ext cx="4261449" cy="2709691"/>
          </a:xfrm>
          <a:custGeom>
            <a:avLst/>
            <a:gdLst>
              <a:gd name="connsiteX0" fmla="*/ 0 w 4261449"/>
              <a:gd name="connsiteY0" fmla="*/ 2709691 h 2709691"/>
              <a:gd name="connsiteX1" fmla="*/ 155275 w 4261449"/>
              <a:gd name="connsiteY1" fmla="*/ 2002325 h 2709691"/>
              <a:gd name="connsiteX2" fmla="*/ 448573 w 4261449"/>
              <a:gd name="connsiteY2" fmla="*/ 1294959 h 2709691"/>
              <a:gd name="connsiteX3" fmla="*/ 879894 w 4261449"/>
              <a:gd name="connsiteY3" fmla="*/ 639351 h 2709691"/>
              <a:gd name="connsiteX4" fmla="*/ 1138686 w 4261449"/>
              <a:gd name="connsiteY4" fmla="*/ 432318 h 2709691"/>
              <a:gd name="connsiteX5" fmla="*/ 1311215 w 4261449"/>
              <a:gd name="connsiteY5" fmla="*/ 277042 h 2709691"/>
              <a:gd name="connsiteX6" fmla="*/ 1570007 w 4261449"/>
              <a:gd name="connsiteY6" fmla="*/ 121767 h 2709691"/>
              <a:gd name="connsiteX7" fmla="*/ 1863305 w 4261449"/>
              <a:gd name="connsiteY7" fmla="*/ 35502 h 2709691"/>
              <a:gd name="connsiteX8" fmla="*/ 2139351 w 4261449"/>
              <a:gd name="connsiteY8" fmla="*/ 997 h 2709691"/>
              <a:gd name="connsiteX9" fmla="*/ 2432649 w 4261449"/>
              <a:gd name="connsiteY9" fmla="*/ 70008 h 2709691"/>
              <a:gd name="connsiteX10" fmla="*/ 2760452 w 4261449"/>
              <a:gd name="connsiteY10" fmla="*/ 156272 h 2709691"/>
              <a:gd name="connsiteX11" fmla="*/ 2984739 w 4261449"/>
              <a:gd name="connsiteY11" fmla="*/ 294295 h 2709691"/>
              <a:gd name="connsiteX12" fmla="*/ 3191773 w 4261449"/>
              <a:gd name="connsiteY12" fmla="*/ 449570 h 2709691"/>
              <a:gd name="connsiteX13" fmla="*/ 3381554 w 4261449"/>
              <a:gd name="connsiteY13" fmla="*/ 622099 h 2709691"/>
              <a:gd name="connsiteX14" fmla="*/ 3485071 w 4261449"/>
              <a:gd name="connsiteY14" fmla="*/ 794627 h 2709691"/>
              <a:gd name="connsiteX15" fmla="*/ 3657600 w 4261449"/>
              <a:gd name="connsiteY15" fmla="*/ 1036167 h 2709691"/>
              <a:gd name="connsiteX16" fmla="*/ 3795622 w 4261449"/>
              <a:gd name="connsiteY16" fmla="*/ 1225948 h 2709691"/>
              <a:gd name="connsiteX17" fmla="*/ 3899139 w 4261449"/>
              <a:gd name="connsiteY17" fmla="*/ 1501993 h 2709691"/>
              <a:gd name="connsiteX18" fmla="*/ 4002656 w 4261449"/>
              <a:gd name="connsiteY18" fmla="*/ 1778038 h 2709691"/>
              <a:gd name="connsiteX19" fmla="*/ 4106173 w 4261449"/>
              <a:gd name="connsiteY19" fmla="*/ 2071336 h 2709691"/>
              <a:gd name="connsiteX20" fmla="*/ 4209690 w 4261449"/>
              <a:gd name="connsiteY20" fmla="*/ 2399140 h 2709691"/>
              <a:gd name="connsiteX21" fmla="*/ 4261449 w 4261449"/>
              <a:gd name="connsiteY21" fmla="*/ 2657933 h 270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61449" h="2709691">
                <a:moveTo>
                  <a:pt x="0" y="2709691"/>
                </a:moveTo>
                <a:cubicBezTo>
                  <a:pt x="40256" y="2473902"/>
                  <a:pt x="80513" y="2238114"/>
                  <a:pt x="155275" y="2002325"/>
                </a:cubicBezTo>
                <a:cubicBezTo>
                  <a:pt x="230037" y="1766536"/>
                  <a:pt x="327803" y="1522121"/>
                  <a:pt x="448573" y="1294959"/>
                </a:cubicBezTo>
                <a:cubicBezTo>
                  <a:pt x="569343" y="1067797"/>
                  <a:pt x="764875" y="783124"/>
                  <a:pt x="879894" y="639351"/>
                </a:cubicBezTo>
                <a:cubicBezTo>
                  <a:pt x="994913" y="495578"/>
                  <a:pt x="1066799" y="492703"/>
                  <a:pt x="1138686" y="432318"/>
                </a:cubicBezTo>
                <a:cubicBezTo>
                  <a:pt x="1210573" y="371933"/>
                  <a:pt x="1239328" y="328800"/>
                  <a:pt x="1311215" y="277042"/>
                </a:cubicBezTo>
                <a:cubicBezTo>
                  <a:pt x="1383102" y="225284"/>
                  <a:pt x="1477992" y="162024"/>
                  <a:pt x="1570007" y="121767"/>
                </a:cubicBezTo>
                <a:cubicBezTo>
                  <a:pt x="1662022" y="81510"/>
                  <a:pt x="1768414" y="55630"/>
                  <a:pt x="1863305" y="35502"/>
                </a:cubicBezTo>
                <a:cubicBezTo>
                  <a:pt x="1958196" y="15374"/>
                  <a:pt x="2044460" y="-4754"/>
                  <a:pt x="2139351" y="997"/>
                </a:cubicBezTo>
                <a:cubicBezTo>
                  <a:pt x="2234242" y="6748"/>
                  <a:pt x="2329132" y="44129"/>
                  <a:pt x="2432649" y="70008"/>
                </a:cubicBezTo>
                <a:cubicBezTo>
                  <a:pt x="2536166" y="95887"/>
                  <a:pt x="2668437" y="118891"/>
                  <a:pt x="2760452" y="156272"/>
                </a:cubicBezTo>
                <a:cubicBezTo>
                  <a:pt x="2852467" y="193653"/>
                  <a:pt x="2912852" y="245412"/>
                  <a:pt x="2984739" y="294295"/>
                </a:cubicBezTo>
                <a:cubicBezTo>
                  <a:pt x="3056626" y="343178"/>
                  <a:pt x="3125637" y="394936"/>
                  <a:pt x="3191773" y="449570"/>
                </a:cubicBezTo>
                <a:cubicBezTo>
                  <a:pt x="3257909" y="504204"/>
                  <a:pt x="3332671" y="564590"/>
                  <a:pt x="3381554" y="622099"/>
                </a:cubicBezTo>
                <a:cubicBezTo>
                  <a:pt x="3430437" y="679608"/>
                  <a:pt x="3439063" y="725616"/>
                  <a:pt x="3485071" y="794627"/>
                </a:cubicBezTo>
                <a:cubicBezTo>
                  <a:pt x="3531079" y="863638"/>
                  <a:pt x="3605842" y="964280"/>
                  <a:pt x="3657600" y="1036167"/>
                </a:cubicBezTo>
                <a:cubicBezTo>
                  <a:pt x="3709358" y="1108054"/>
                  <a:pt x="3755366" y="1148310"/>
                  <a:pt x="3795622" y="1225948"/>
                </a:cubicBezTo>
                <a:cubicBezTo>
                  <a:pt x="3835878" y="1303586"/>
                  <a:pt x="3899139" y="1501993"/>
                  <a:pt x="3899139" y="1501993"/>
                </a:cubicBezTo>
                <a:cubicBezTo>
                  <a:pt x="3933645" y="1594008"/>
                  <a:pt x="3968150" y="1683147"/>
                  <a:pt x="4002656" y="1778038"/>
                </a:cubicBezTo>
                <a:cubicBezTo>
                  <a:pt x="4037162" y="1872928"/>
                  <a:pt x="4071667" y="1967819"/>
                  <a:pt x="4106173" y="2071336"/>
                </a:cubicBezTo>
                <a:cubicBezTo>
                  <a:pt x="4140679" y="2174853"/>
                  <a:pt x="4183811" y="2301374"/>
                  <a:pt x="4209690" y="2399140"/>
                </a:cubicBezTo>
                <a:cubicBezTo>
                  <a:pt x="4235569" y="2496906"/>
                  <a:pt x="4226943" y="2534288"/>
                  <a:pt x="4261449" y="265793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58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1CDA2207</dc:creator>
  <cp:lastModifiedBy>1CDA2207</cp:lastModifiedBy>
  <cp:revision>4</cp:revision>
  <dcterms:created xsi:type="dcterms:W3CDTF">2025-02-04T12:15:14Z</dcterms:created>
  <dcterms:modified xsi:type="dcterms:W3CDTF">2025-02-04T12:54:06Z</dcterms:modified>
</cp:coreProperties>
</file>