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7959CDEB-7DBD-74FE-58EA-0859C0C9D0E6}"/>
              </a:ext>
            </a:extLst>
          </p:cNvPr>
          <p:cNvSpPr/>
          <p:nvPr/>
        </p:nvSpPr>
        <p:spPr>
          <a:xfrm>
            <a:off x="1112807" y="1112807"/>
            <a:ext cx="8574148" cy="8574148"/>
          </a:xfrm>
          <a:prstGeom prst="flowChartConnector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3</cp:revision>
  <dcterms:created xsi:type="dcterms:W3CDTF">2025-02-04T12:15:14Z</dcterms:created>
  <dcterms:modified xsi:type="dcterms:W3CDTF">2025-02-04T12:21:20Z</dcterms:modified>
</cp:coreProperties>
</file>