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4" d="100"/>
          <a:sy n="74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22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46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26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64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73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85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23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34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28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82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27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C5D3C58-9536-6322-770E-D2AA0471A9D5}"/>
              </a:ext>
            </a:extLst>
          </p:cNvPr>
          <p:cNvCxnSpPr>
            <a:cxnSpLocks/>
          </p:cNvCxnSpPr>
          <p:nvPr/>
        </p:nvCxnSpPr>
        <p:spPr>
          <a:xfrm>
            <a:off x="5399881" y="1069421"/>
            <a:ext cx="0" cy="8660921"/>
          </a:xfrm>
          <a:prstGeom prst="line">
            <a:avLst/>
          </a:prstGeom>
          <a:ln w="1270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8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1CDA2207</dc:creator>
  <cp:lastModifiedBy>1CDA2207</cp:lastModifiedBy>
  <cp:revision>3</cp:revision>
  <dcterms:created xsi:type="dcterms:W3CDTF">2025-02-04T12:15:14Z</dcterms:created>
  <dcterms:modified xsi:type="dcterms:W3CDTF">2025-02-05T00:14:37Z</dcterms:modified>
</cp:coreProperties>
</file>