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8E73179-5F4B-0F58-9CB2-5FBD1A105FF9}"/>
              </a:ext>
            </a:extLst>
          </p:cNvPr>
          <p:cNvGrpSpPr/>
          <p:nvPr/>
        </p:nvGrpSpPr>
        <p:grpSpPr>
          <a:xfrm>
            <a:off x="1120925" y="1051914"/>
            <a:ext cx="8557913" cy="8695935"/>
            <a:chOff x="1120925" y="1051914"/>
            <a:chExt cx="8557913" cy="8695935"/>
          </a:xfrm>
        </p:grpSpPr>
        <p:cxnSp>
          <p:nvCxnSpPr>
            <p:cNvPr id="2" name="直線コネクタ 1">
              <a:extLst>
                <a:ext uri="{FF2B5EF4-FFF2-40B4-BE49-F238E27FC236}">
                  <a16:creationId xmlns:a16="http://schemas.microsoft.com/office/drawing/2014/main" id="{E023435E-A60D-9B69-1826-32D7C761AE5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5399881"/>
              <a:ext cx="4278957" cy="4347968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A8A1454-4432-5B7F-BBBD-EC7D6ABA4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25" y="1051914"/>
              <a:ext cx="8557913" cy="8695935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6</cp:revision>
  <dcterms:created xsi:type="dcterms:W3CDTF">2025-02-04T12:15:14Z</dcterms:created>
  <dcterms:modified xsi:type="dcterms:W3CDTF">2025-02-05T00:17:03Z</dcterms:modified>
</cp:coreProperties>
</file>