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F0358B0-5B1D-3002-FB3F-089067EC110F}"/>
              </a:ext>
            </a:extLst>
          </p:cNvPr>
          <p:cNvGrpSpPr/>
          <p:nvPr/>
        </p:nvGrpSpPr>
        <p:grpSpPr>
          <a:xfrm>
            <a:off x="1466236" y="1074898"/>
            <a:ext cx="7867291" cy="8649966"/>
            <a:chOff x="1466236" y="1770743"/>
            <a:chExt cx="7867291" cy="8649966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8C599DA-9288-EC75-8A9C-0DE7080F4C24}"/>
                </a:ext>
              </a:extLst>
            </p:cNvPr>
            <p:cNvGrpSpPr/>
            <p:nvPr/>
          </p:nvGrpSpPr>
          <p:grpSpPr>
            <a:xfrm>
              <a:off x="1466236" y="5399881"/>
              <a:ext cx="7867291" cy="5020828"/>
              <a:chOff x="1811547" y="5399881"/>
              <a:chExt cx="7867291" cy="5020828"/>
            </a:xfrm>
          </p:grpSpPr>
          <p:cxnSp>
            <p:nvCxnSpPr>
              <p:cNvPr id="2" name="直線コネクタ 1">
                <a:extLst>
                  <a:ext uri="{FF2B5EF4-FFF2-40B4-BE49-F238E27FC236}">
                    <a16:creationId xmlns:a16="http://schemas.microsoft.com/office/drawing/2014/main" id="{E023435E-A60D-9B69-1826-32D7C761A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881" y="5399881"/>
                <a:ext cx="4278957" cy="4347968"/>
              </a:xfrm>
              <a:prstGeom prst="line">
                <a:avLst/>
              </a:prstGeom>
              <a:ln w="1270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1A8A1454-4432-5B7F-BBBD-EC7D6ABA4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9881" y="5399881"/>
                <a:ext cx="0" cy="5020828"/>
              </a:xfrm>
              <a:prstGeom prst="line">
                <a:avLst/>
              </a:prstGeom>
              <a:ln w="1270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コネクタ 2">
                <a:extLst>
                  <a:ext uri="{FF2B5EF4-FFF2-40B4-BE49-F238E27FC236}">
                    <a16:creationId xmlns:a16="http://schemas.microsoft.com/office/drawing/2014/main" id="{AC794CE6-C87D-1428-5F0D-044FF15A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547" y="5399881"/>
                <a:ext cx="3588334" cy="4347968"/>
              </a:xfrm>
              <a:prstGeom prst="line">
                <a:avLst/>
              </a:prstGeom>
              <a:ln w="1270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00F5224-1553-9BA5-FE36-0CBD03944A4E}"/>
                </a:ext>
              </a:extLst>
            </p:cNvPr>
            <p:cNvCxnSpPr>
              <a:cxnSpLocks/>
            </p:cNvCxnSpPr>
            <p:nvPr/>
          </p:nvCxnSpPr>
          <p:spPr>
            <a:xfrm>
              <a:off x="1466236" y="1770743"/>
              <a:ext cx="7867291" cy="7977106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9</cp:revision>
  <dcterms:created xsi:type="dcterms:W3CDTF">2025-02-04T12:15:14Z</dcterms:created>
  <dcterms:modified xsi:type="dcterms:W3CDTF">2025-02-05T00:20:23Z</dcterms:modified>
</cp:coreProperties>
</file>