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A430753-4BA6-841E-6CC1-19351D9DD28F}"/>
              </a:ext>
            </a:extLst>
          </p:cNvPr>
          <p:cNvGrpSpPr/>
          <p:nvPr/>
        </p:nvGrpSpPr>
        <p:grpSpPr>
          <a:xfrm>
            <a:off x="698485" y="724364"/>
            <a:ext cx="9402792" cy="9351034"/>
            <a:chOff x="327804" y="396815"/>
            <a:chExt cx="9402792" cy="9351034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600F5224-1553-9BA5-FE36-0CBD03944A4E}"/>
                </a:ext>
              </a:extLst>
            </p:cNvPr>
            <p:cNvCxnSpPr>
              <a:cxnSpLocks/>
            </p:cNvCxnSpPr>
            <p:nvPr/>
          </p:nvCxnSpPr>
          <p:spPr>
            <a:xfrm>
              <a:off x="1794294" y="396815"/>
              <a:ext cx="7901797" cy="7867291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83372629-B749-C97E-5DEC-C6F35BA899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804" y="1828800"/>
              <a:ext cx="7936302" cy="7919049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50FBEF8-2CB6-B5E2-60D8-F922652C6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804" y="5089585"/>
              <a:ext cx="3260785" cy="3174521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C664A519-15CE-1312-A05E-E261B9A86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3321" y="396815"/>
              <a:ext cx="3260785" cy="3174521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CFB052C-9F48-64E9-DB9A-634F9A81B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9811" y="1828800"/>
              <a:ext cx="3260785" cy="3174521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ADEE34E-0357-D17A-F26B-9EBA94653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5282" y="6521570"/>
              <a:ext cx="3260785" cy="3174521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11</cp:revision>
  <dcterms:created xsi:type="dcterms:W3CDTF">2025-02-04T12:15:14Z</dcterms:created>
  <dcterms:modified xsi:type="dcterms:W3CDTF">2025-02-05T00:21:01Z</dcterms:modified>
</cp:coreProperties>
</file>