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395E190-A786-41AA-0748-C83A8C5AD13D}"/>
              </a:ext>
            </a:extLst>
          </p:cNvPr>
          <p:cNvGrpSpPr/>
          <p:nvPr/>
        </p:nvGrpSpPr>
        <p:grpSpPr>
          <a:xfrm>
            <a:off x="1120925" y="1051914"/>
            <a:ext cx="8557913" cy="8695935"/>
            <a:chOff x="1120925" y="1051914"/>
            <a:chExt cx="8557913" cy="8695935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051914"/>
              <a:ext cx="7850038" cy="8695935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25" y="5227608"/>
              <a:ext cx="4434486" cy="4520241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5</cp:revision>
  <dcterms:created xsi:type="dcterms:W3CDTF">2025-02-04T12:15:14Z</dcterms:created>
  <dcterms:modified xsi:type="dcterms:W3CDTF">2025-02-05T00:21:36Z</dcterms:modified>
</cp:coreProperties>
</file>