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9117455-0348-6A40-AFD2-1509D4E11A99}"/>
              </a:ext>
            </a:extLst>
          </p:cNvPr>
          <p:cNvGrpSpPr/>
          <p:nvPr/>
        </p:nvGrpSpPr>
        <p:grpSpPr>
          <a:xfrm>
            <a:off x="1138687" y="1207317"/>
            <a:ext cx="8522389" cy="8385129"/>
            <a:chOff x="1138687" y="1362719"/>
            <a:chExt cx="8522389" cy="8385129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AB16EB8-410B-E879-3EC7-A9D6CEE09ED1}"/>
                </a:ext>
              </a:extLst>
            </p:cNvPr>
            <p:cNvGrpSpPr/>
            <p:nvPr/>
          </p:nvGrpSpPr>
          <p:grpSpPr>
            <a:xfrm>
              <a:off x="1138687" y="1362719"/>
              <a:ext cx="8522389" cy="8074325"/>
              <a:chOff x="1138687" y="1897811"/>
              <a:chExt cx="8522389" cy="6435306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BC5D3C58-9536-6322-770E-D2AA0471A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687" y="1897811"/>
                <a:ext cx="4261194" cy="6435306"/>
              </a:xfrm>
              <a:prstGeom prst="line">
                <a:avLst/>
              </a:prstGeom>
              <a:ln w="1270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454692FE-411C-4DD0-0F87-EADCF77BD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99881" y="1897811"/>
                <a:ext cx="4261195" cy="6435306"/>
              </a:xfrm>
              <a:prstGeom prst="line">
                <a:avLst/>
              </a:prstGeom>
              <a:ln w="1270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0487C17-3DD2-EC1E-98E7-4D80A9535C69}"/>
                </a:ext>
              </a:extLst>
            </p:cNvPr>
            <p:cNvSpPr/>
            <p:nvPr/>
          </p:nvSpPr>
          <p:spPr>
            <a:xfrm>
              <a:off x="4848045" y="8264105"/>
              <a:ext cx="1104181" cy="148374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6</cp:revision>
  <dcterms:created xsi:type="dcterms:W3CDTF">2025-02-04T12:15:14Z</dcterms:created>
  <dcterms:modified xsi:type="dcterms:W3CDTF">2025-02-05T00:22:58Z</dcterms:modified>
</cp:coreProperties>
</file>