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570D8-2077-4D8E-B70D-441365F74C43}" v="1610" dt="2021-08-30T00:13:01.975"/>
    <p1510:client id="{B2EF9A24-26E1-489C-9A4C-CEC919B2E811}" v="14" dt="2021-08-29T15:02:51.553"/>
    <p1510:client id="{B62E82EC-6A20-4C1C-9D24-EB5394F128FB}" v="397" dt="2021-08-28T21:02:24.186"/>
    <p1510:client id="{BA2EF48E-7FB2-405E-A4E7-584C5804A056}" v="26" dt="2021-08-30T00:25:19.733"/>
    <p1510:client id="{BDE30669-DAD3-431E-8D74-4A77AAF0FA52}" v="18" dt="2021-08-29T15:15:02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76E19-E3DF-4E9C-BA1E-4201321081DB}" type="datetime1">
              <a:rPr lang="ru-RU" smtClean="0"/>
              <a:t>29.08.2021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09ED30-21A2-42F3-A50B-F80AF6C0C59D}" type="datetime1">
              <a:rPr lang="ru-RU" noProof="0" smtClean="0"/>
              <a:t>29.08.2021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09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6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9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87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59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37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29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35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13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78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90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2782C3A-7558-4EE5-A193-C000EC5DB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Дневник спортсмена</a:t>
            </a:r>
            <a:endParaRPr lang="ru-RU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9414C2F-E4F9-4953-8299-6D18EBD10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 dirty="0">
                <a:solidFill>
                  <a:schemeClr val="tx1"/>
                </a:solidFill>
                <a:latin typeface="Calibri"/>
                <a:cs typeface="Calibri"/>
              </a:rPr>
              <a:t>Город: Калининград</a:t>
            </a:r>
          </a:p>
          <a:p>
            <a:r>
              <a:rPr lang="ru-RU" sz="1700" dirty="0">
                <a:solidFill>
                  <a:schemeClr val="tx1"/>
                </a:solidFill>
                <a:latin typeface="Calibri"/>
                <a:cs typeface="Calibri"/>
              </a:rPr>
              <a:t>Учащийся: Тимощенко Николай</a:t>
            </a:r>
          </a:p>
          <a:p>
            <a:r>
              <a:rPr lang="ru-RU" sz="1700" dirty="0">
                <a:solidFill>
                  <a:schemeClr val="tx1"/>
                </a:solidFill>
                <a:latin typeface="Calibri"/>
                <a:cs typeface="Calibri"/>
              </a:rPr>
              <a:t>Преподаватель: Дубинин Андрей Валентинович</a:t>
            </a:r>
          </a:p>
        </p:txBody>
      </p:sp>
      <p:pic>
        <p:nvPicPr>
          <p:cNvPr id="46" name="Рисунок 47">
            <a:extLst>
              <a:ext uri="{FF2B5EF4-FFF2-40B4-BE49-F238E27FC236}">
                <a16:creationId xmlns:a16="http://schemas.microsoft.com/office/drawing/2014/main" id="{137B626B-946B-4B97-9548-381C1CBD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95B1AA4-1250-4633-AD03-AFF1DCEB6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02" y="595476"/>
            <a:ext cx="3542370" cy="37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CC359-80CD-486E-8540-598386B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cs typeface="Calibri Light"/>
              </a:rPr>
              <a:t>Спорт  - важная составляющая нашей жизни</a:t>
            </a:r>
            <a:endParaRPr lang="ru-RU">
              <a:solidFill>
                <a:schemeClr val="tx1"/>
              </a:solidFill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C8D56-70B4-47FC-A670-0CABD65E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7344"/>
            <a:ext cx="10383644" cy="3084799"/>
          </a:xfrm>
        </p:spPr>
        <p:txBody>
          <a:bodyPr vert="horz" lIns="0" tIns="45720" rIns="0" bIns="45720" rtlCol="0" anchor="t">
            <a:normAutofit/>
          </a:bodyPr>
          <a:lstStyle/>
          <a:p>
            <a:pPr indent="91440">
              <a:lnSpc>
                <a:spcPct val="120000"/>
              </a:lnSpc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Спортом с той или иной периодичностью занимаются 60% россиян, причем 38% — не реже, чем несколько раз в неделю.</a:t>
            </a:r>
            <a:endParaRPr lang="ru-RU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44255A-C966-49C3-8A6A-EA85A59E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57842-A231-4ABB-95CC-7F4A21B385EC}"/>
              </a:ext>
            </a:extLst>
          </p:cNvPr>
          <p:cNvSpPr txBox="1"/>
          <p:nvPr/>
        </p:nvSpPr>
        <p:spPr>
          <a:xfrm>
            <a:off x="6936059" y="5170449"/>
            <a:ext cx="4536688" cy="1034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*по опросу ВЦИОМ, имеющемся в распоряжении РИА Новости.</a:t>
            </a:r>
            <a:endParaRPr lang="ru-RU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  <p:pic>
        <p:nvPicPr>
          <p:cNvPr id="9" name="Рисунок 9" descr="Изображение выглядит как спорт, человек, тренажер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6B2B4920-B79C-4473-A8D5-DDC4BD52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06" y="2630439"/>
            <a:ext cx="5419969" cy="2543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35061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AB199-3160-42AC-9137-8DAE867E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solidFill>
                  <a:schemeClr val="tx1"/>
                </a:solidFill>
                <a:cs typeface="Calibri Light"/>
              </a:rPr>
              <a:t>Актуальность приложения</a:t>
            </a:r>
          </a:p>
        </p:txBody>
      </p:sp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8341C1-0AF6-423E-80E9-681BBCEA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2CC2D47E-E76E-495A-80BE-FF9D9921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indent="91440">
              <a:lnSpc>
                <a:spcPct val="120000"/>
              </a:lnSpc>
            </a:pPr>
            <a:r>
              <a:rPr lang="ru-RU" dirty="0">
                <a:solidFill>
                  <a:schemeClr val="tx1"/>
                </a:solidFill>
                <a:cs typeface="Calibri"/>
              </a:rPr>
              <a:t>Поскольку множество человек заинтересовано в спортивной деятельности, я посчитал нужным создать приложение, которое поможет каждому начинающему, а также опытному спортсмену в распланировке упражнений и подсчете шагов.</a:t>
            </a:r>
            <a:endParaRPr lang="ru-RU" sz="18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754C896-54CB-4154-9DD2-8B4556DA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486" y="2630903"/>
            <a:ext cx="2403474" cy="31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1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7" descr="Изображение выглядит как текст, монитор, электроник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9A8F1D30-18C2-4BA1-ACEE-D70984E8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30" y="152400"/>
            <a:ext cx="3213100" cy="62077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8BBB4-1B2D-4A2A-8A44-50D6669A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847840" cy="1430437"/>
          </a:xfrm>
        </p:spPr>
        <p:txBody>
          <a:bodyPr/>
          <a:lstStyle/>
          <a:p>
            <a:r>
              <a:rPr lang="ru-RU">
                <a:solidFill>
                  <a:schemeClr val="tx1"/>
                </a:solidFill>
                <a:cs typeface="Calibri Light"/>
              </a:rPr>
              <a:t>Обзор приложения</a:t>
            </a:r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6BD3D3A-3BF8-4DA7-9B5C-A683D19E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69946" y="938636"/>
            <a:ext cx="2779841" cy="4977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1276774-C1BC-4141-9D16-B9E49454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50DD7B-36CE-4560-B568-83D9A82538D5}"/>
              </a:ext>
            </a:extLst>
          </p:cNvPr>
          <p:cNvSpPr txBox="1"/>
          <p:nvPr/>
        </p:nvSpPr>
        <p:spPr>
          <a:xfrm>
            <a:off x="1097280" y="1930400"/>
            <a:ext cx="6847840" cy="2273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indent="-18288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ru-RU" sz="2000" dirty="0">
                <a:cs typeface="Calibri"/>
              </a:rPr>
              <a:t>На главном экране у пользователя есть возможность </a:t>
            </a:r>
            <a:r>
              <a:rPr lang="ru-RU" sz="2000">
                <a:cs typeface="Calibri"/>
              </a:rPr>
              <a:t>добавить свою тренировку, а также перейти на экраны: Шагомер и Настройки.</a:t>
            </a:r>
          </a:p>
          <a:p>
            <a:pPr marL="182880" indent="-18288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ru-RU" sz="2000">
                <a:cs typeface="Calibri"/>
              </a:rPr>
              <a:t>Шагомер - считает пройденные шаги пользователем.</a:t>
            </a:r>
            <a:endParaRPr lang="ru-RU" sz="2000" dirty="0">
              <a:cs typeface="Calibri"/>
            </a:endParaRPr>
          </a:p>
          <a:p>
            <a:pPr marL="182880" indent="-18288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ru-RU" sz="2000">
                <a:cs typeface="Calibri"/>
              </a:rPr>
              <a:t>Настройки позволяют отключить шагомер.</a:t>
            </a:r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702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CEE0F-C552-451C-9815-45EF2F67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/>
                </a:solidFill>
                <a:cs typeface="Calibri Light"/>
              </a:rPr>
              <a:t>Дальнейшие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D98B9-AD41-4BDE-97A1-D567BD75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indent="91440">
              <a:lnSpc>
                <a:spcPct val="120000"/>
              </a:lnSpc>
            </a:pPr>
            <a:r>
              <a:rPr lang="ru-RU" dirty="0">
                <a:cs typeface="Calibri" panose="020F0502020204030204"/>
              </a:rPr>
              <a:t>В дальнейшей работе над проектом я планирую улучшить дизайн приложения, его функционал (график для отслеживания активности пользователя, кол-во сожженных калорий и т.п.) и в конечном итоге добавить его на площадку Google Play.</a:t>
            </a:r>
          </a:p>
        </p:txBody>
      </p:sp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CA45ACD-E305-4BD8-A673-9E5F2637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921AEA46-C81B-4A0F-BF0C-E0810C89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3" y="3257480"/>
            <a:ext cx="4462583" cy="25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94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8A8AC-D444-4FCA-813E-5B26A62E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solidFill>
                  <a:schemeClr val="tx1"/>
                </a:solidFill>
                <a:cs typeface="Calibri Light"/>
              </a:rPr>
              <a:t>Спасибо за внимание!</a:t>
            </a:r>
            <a:endParaRPr lang="ru-RU"/>
          </a:p>
        </p:txBody>
      </p:sp>
      <p:pic>
        <p:nvPicPr>
          <p:cNvPr id="5" name="Рисунок 4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F5BDE6-AB3D-46E8-A965-AD13E3E5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" y="4930809"/>
            <a:ext cx="4001315" cy="14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91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Широкоэкранный</PresentationFormat>
  <Paragraphs>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Retrospect</vt:lpstr>
      <vt:lpstr>Дневник спортсмена</vt:lpstr>
      <vt:lpstr>Спорт  - важная составляющая нашей жизни</vt:lpstr>
      <vt:lpstr>Актуальность приложения</vt:lpstr>
      <vt:lpstr>Обзор приложения</vt:lpstr>
      <vt:lpstr>Дальнейшие перспективы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416</cp:revision>
  <dcterms:created xsi:type="dcterms:W3CDTF">2021-08-28T20:25:23Z</dcterms:created>
  <dcterms:modified xsi:type="dcterms:W3CDTF">2021-08-30T00:25:38Z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