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59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iFbZ35i8K851MpXqN5ONRYT7x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DC98D-45CA-4659-A2AB-BDEB04930E71}" v="213" dt="2020-12-10T14:15:48.788"/>
    <p1510:client id="{3CC21DE8-D309-44F6-9A3F-127C55882FA0}" v="783" dt="2020-12-07T14:21:19.248"/>
    <p1510:client id="{515E593C-3C9D-4BEC-B123-5BB0DFD2674C}" v="57" dt="2020-12-10T14:05:13.755"/>
    <p1510:client id="{8F78CB62-124A-4C64-B219-8C2012E903C3}" v="1577" dt="2021-05-17T22:32:1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9f0ed3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59f0ed3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80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9f0ed3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59f0ed3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4946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9f0ed3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59f0ed3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9f0ed3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59f0ed3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941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9f0ed3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59f0ed3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5365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Название </a:t>
            </a:r>
            <a:r>
              <a:rPr lang="ru-RU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ru-RU" sz="3600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авторство</a:t>
            </a:r>
            <a:endParaRPr sz="3600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1926921" y="1486564"/>
            <a:ext cx="52901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2800" dirty="0"/>
              <a:t>«</a:t>
            </a:r>
            <a:r>
              <a:rPr lang="ru-RU" sz="2800" b="1" dirty="0"/>
              <a:t>Космическая песочница</a:t>
            </a:r>
            <a:r>
              <a:rPr lang="ru-RU" sz="2800" dirty="0"/>
              <a:t>»</a:t>
            </a:r>
            <a:endParaRPr lang="ru-RU" sz="2800" b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305292" y="2587481"/>
            <a:ext cx="82087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Работу </a:t>
            </a:r>
            <a:r>
              <a:rPr lang="ru-RU" sz="2400" dirty="0"/>
              <a:t>выполнил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2400" dirty="0"/>
              <a:t>Н.С. Тимощенко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А.С. </a:t>
            </a:r>
            <a:r>
              <a:rPr lang="ru-RU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Байгашов</a:t>
            </a:r>
            <a:endParaRPr sz="2400" b="0" i="0" u="none" strike="noStrike" cap="none" dirty="0" err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2" descr="Изображение выглядит как стол, чашка, сидит, еда&#10;&#10;Автоматически созданное описание">
            <a:extLst>
              <a:ext uri="{FF2B5EF4-FFF2-40B4-BE49-F238E27FC236}">
                <a16:creationId xmlns:a16="http://schemas.microsoft.com/office/drawing/2014/main" id="{F5EE319F-7207-49AC-90D0-1536C34AA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33800"/>
            <a:ext cx="3762375" cy="2114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65F4A-B709-4456-9F66-A8347522A44B}"/>
              </a:ext>
            </a:extLst>
          </p:cNvPr>
          <p:cNvSpPr txBox="1"/>
          <p:nvPr/>
        </p:nvSpPr>
        <p:spPr>
          <a:xfrm>
            <a:off x="8355105" y="6302189"/>
            <a:ext cx="3227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>
                <a:latin typeface="Calibri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sz="3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2</a:t>
            </a:r>
            <a:endParaRPr lang="ru-RU"/>
          </a:p>
        </p:txBody>
      </p:sp>
      <p:sp>
        <p:nvSpPr>
          <p:cNvPr id="101" name="Google Shape;101;p13"/>
          <p:cNvSpPr txBox="1"/>
          <p:nvPr/>
        </p:nvSpPr>
        <p:spPr>
          <a:xfrm>
            <a:off x="486750" y="1338775"/>
            <a:ext cx="816097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endParaRPr lang="ru-RU" sz="2000" dirty="0"/>
          </a:p>
          <a:p>
            <a:pPr algn="just"/>
            <a:r>
              <a:rPr lang="ru-RU" sz="2000"/>
              <a:t>Космос всегда привлекал и продолжает привлекать внимание </a:t>
            </a:r>
            <a:r>
              <a:rPr lang="ru-RU" sz="2000" dirty="0"/>
              <a:t>людей. Для интересующихся создано множество сайтов и статей, посвященных данной теме, но, к сожалению, этого не всегда достаточно, многим нужна яркая демонстрация того, как же происходят взаимодействия космических тел.</a:t>
            </a:r>
            <a:endParaRPr lang="ru-RU"/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Таким образом </a:t>
            </a:r>
            <a:r>
              <a:rPr lang="ru-RU" sz="2000" b="1" dirty="0"/>
              <a:t>целью проекта</a:t>
            </a:r>
            <a:r>
              <a:rPr lang="ru-RU" sz="2000" dirty="0"/>
              <a:t> является создание приложения, в котором у пользователя будет возможность "поиграться" с космическими телами и узнать, как же взаимодействуют объекты между собой.</a:t>
            </a:r>
          </a:p>
          <a:p>
            <a:pPr algn="just"/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a59f0ed3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59f0ed330_1_0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</a:rPr>
              <a:t>Скриншот</a:t>
            </a:r>
            <a:endParaRPr lang="ru-RU" sz="3600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ga59f0ed330_1_0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tx1"/>
                </a:solidFill>
              </a:rPr>
              <a:t>3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90C35CEF-443D-44EC-AE5B-41304AB34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13" y="1256494"/>
            <a:ext cx="6813174" cy="49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7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a59f0ed3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59f0ed330_1_0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ts val="4320"/>
            </a:pPr>
            <a:r>
              <a:rPr lang="ru-RU" sz="36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Путь к созданию</a:t>
            </a:r>
            <a:endParaRPr lang="ru-RU" sz="3600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ga59f0ed330_1_0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tx1"/>
                </a:solidFill>
              </a:rPr>
              <a:t>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9" name="Google Shape;109;ga59f0ed330_1_0"/>
          <p:cNvSpPr txBox="1"/>
          <p:nvPr/>
        </p:nvSpPr>
        <p:spPr>
          <a:xfrm>
            <a:off x="924900" y="1376875"/>
            <a:ext cx="7294200" cy="422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2000" dirty="0"/>
          </a:p>
          <a:p>
            <a:r>
              <a:rPr lang="ru-RU" sz="2000"/>
              <a:t>Для создание данного проекта потребовалось:</a:t>
            </a:r>
            <a:endParaRPr lang="en-US" sz="2000"/>
          </a:p>
          <a:p>
            <a:endParaRPr lang="ru-RU" sz="2000" dirty="0"/>
          </a:p>
          <a:p>
            <a:pPr marL="457200" indent="-355600">
              <a:buAutoNum type="arabicPeriod"/>
            </a:pPr>
            <a:r>
              <a:rPr lang="ru-RU" sz="2000"/>
              <a:t>Взять за основу идею прошлого года и модернизировать ее.</a:t>
            </a:r>
            <a:endParaRPr lang="ru-RU" sz="2000" dirty="0"/>
          </a:p>
          <a:p>
            <a:pPr marL="457200" indent="-355600">
              <a:buAutoNum type="arabicPeriod"/>
            </a:pPr>
            <a:r>
              <a:rPr lang="ru-RU" sz="2000"/>
              <a:t>Расширить знания Python 3 путем изучения </a:t>
            </a:r>
            <a:r>
              <a:rPr lang="ru-RU" sz="2000" dirty="0"/>
              <a:t>дополнительных библиотек и фреймворков (</a:t>
            </a:r>
            <a:r>
              <a:rPr lang="ru-RU" sz="2000" err="1"/>
              <a:t>Kivy</a:t>
            </a:r>
            <a:r>
              <a:rPr lang="ru-RU" sz="2000" dirty="0"/>
              <a:t>).</a:t>
            </a:r>
            <a:endParaRPr lang="ru-RU"/>
          </a:p>
          <a:p>
            <a:pPr marL="457200" indent="-355600">
              <a:buAutoNum type="arabicPeriod"/>
            </a:pPr>
            <a:r>
              <a:rPr lang="ru-RU" sz="2000"/>
              <a:t>Углубиться в изучение дифференциального уравнения всемирного тяготения.</a:t>
            </a:r>
            <a:endParaRPr lang="ru-RU" sz="2000" dirty="0"/>
          </a:p>
          <a:p>
            <a:pPr marL="457200" indent="-355600">
              <a:buAutoNum type="arabicPeriod"/>
            </a:pPr>
            <a:endParaRPr lang="ru-RU" sz="2000" dirty="0"/>
          </a:p>
          <a:p>
            <a:pPr marL="457200" indent="-355600">
              <a:buAutoNum type="arabicPeriod"/>
            </a:pPr>
            <a:endParaRPr lang="ru-RU" sz="2000" dirty="0"/>
          </a:p>
          <a:p>
            <a:pPr marL="457200" indent="-355600"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7430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a59f0ed3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59f0ed330_1_0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ts val="4320"/>
            </a:pP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</a:rPr>
              <a:t>Об использовании Python 3</a:t>
            </a:r>
            <a:endParaRPr lang="ru-RU" sz="3600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ga59f0ed330_1_0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tx1"/>
                </a:solidFill>
              </a:rPr>
              <a:t>5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9" name="Google Shape;109;ga59f0ed330_1_0"/>
          <p:cNvSpPr txBox="1"/>
          <p:nvPr/>
        </p:nvSpPr>
        <p:spPr>
          <a:xfrm>
            <a:off x="924900" y="1376875"/>
            <a:ext cx="7294200" cy="422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2000" dirty="0"/>
          </a:p>
          <a:p>
            <a:r>
              <a:rPr lang="ru-RU" sz="2000"/>
              <a:t>Для решения данной задачи были использованы </a:t>
            </a:r>
            <a:r>
              <a:rPr lang="ru-RU" sz="2000" dirty="0"/>
              <a:t>передовые методы численного моделирования и графического построения, базирующиеся на </a:t>
            </a:r>
            <a:r>
              <a:rPr lang="ru-RU" sz="2000" err="1"/>
              <a:t>open</a:t>
            </a:r>
            <a:r>
              <a:rPr lang="ru-RU" sz="2000" dirty="0"/>
              <a:t> </a:t>
            </a:r>
            <a:r>
              <a:rPr lang="ru-RU" sz="2000" err="1"/>
              <a:t>source</a:t>
            </a:r>
            <a:r>
              <a:rPr lang="ru-RU" sz="2000" dirty="0"/>
              <a:t> библиотеках языка программирования </a:t>
            </a:r>
            <a:r>
              <a:rPr lang="ru-RU" sz="2000" dirty="0">
                <a:solidFill>
                  <a:schemeClr val="dk1"/>
                </a:solidFill>
              </a:rPr>
              <a:t>Python 3</a:t>
            </a:r>
            <a:r>
              <a:rPr lang="ru-RU" sz="2000" dirty="0"/>
              <a:t>. </a:t>
            </a:r>
          </a:p>
          <a:p>
            <a:endParaRPr lang="ru-RU" sz="2000" dirty="0"/>
          </a:p>
          <a:p>
            <a:r>
              <a:rPr lang="ru-RU" sz="2000"/>
              <a:t>Использование открытых библиотек позволило создать </a:t>
            </a:r>
            <a:r>
              <a:rPr lang="ru-RU" sz="2000" dirty="0"/>
              <a:t>приложение, в котором  возможно наиболее детально смоделировать различные космические тела и показать их взаимодействие между собой, чтобы понять, как работают физические законы.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a59f0ed3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59f0ed330_1_0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ts val="4320"/>
            </a:pP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</a:rPr>
              <a:t>Скриншот</a:t>
            </a:r>
            <a:endParaRPr lang="ru-RU" sz="3600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ga59f0ed330_1_0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tx1"/>
                </a:solidFill>
              </a:rPr>
              <a:t>6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B5968AD6-C8A6-48AD-AB31-9C39140E6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12" y="1258784"/>
            <a:ext cx="6813175" cy="49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9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a59f0ed3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59f0ed330_1_0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ts val="4320"/>
            </a:pP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</a:rPr>
              <a:t>Актуальность</a:t>
            </a:r>
            <a:endParaRPr lang="ru-RU" sz="3600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ga59f0ed330_1_0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tx1"/>
                </a:solidFill>
              </a:rPr>
              <a:t>7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9" name="Google Shape;109;ga59f0ed330_1_0"/>
          <p:cNvSpPr txBox="1"/>
          <p:nvPr/>
        </p:nvSpPr>
        <p:spPr>
          <a:xfrm>
            <a:off x="924900" y="1376875"/>
            <a:ext cx="7294200" cy="422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2000" dirty="0"/>
          </a:p>
          <a:p>
            <a:r>
              <a:rPr lang="ru-RU" sz="2000"/>
              <a:t>Этот проект является актуальным:</a:t>
            </a:r>
          </a:p>
          <a:p>
            <a:endParaRPr lang="ru-RU" sz="2000" dirty="0"/>
          </a:p>
          <a:p>
            <a:pPr marL="457200" indent="-457200">
              <a:buAutoNum type="arabicPeriod"/>
            </a:pPr>
            <a:r>
              <a:rPr lang="ru-RU" sz="2000"/>
              <a:t>Тема космоса всегда останется популярной и необходимой.</a:t>
            </a:r>
          </a:p>
          <a:p>
            <a:pPr marL="457200" indent="-457200">
              <a:buAutoNum type="arabicPeriod"/>
            </a:pPr>
            <a:r>
              <a:rPr lang="ru-RU" sz="2000"/>
              <a:t>Практически не существует аналогов (за исключением игр-песочниц на ПК).</a:t>
            </a:r>
          </a:p>
          <a:p>
            <a:pPr marL="457200" indent="-457200">
              <a:buAutoNum type="arabicPeriod"/>
            </a:pPr>
            <a:r>
              <a:rPr lang="ru-RU" sz="2000"/>
              <a:t>Интерес среди многих лиц.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002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912440" y="44831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4FF0E-9E5F-4CD9-AC94-FDD7EA62A6E5}"/>
              </a:ext>
            </a:extLst>
          </p:cNvPr>
          <p:cNvSpPr txBox="1"/>
          <p:nvPr/>
        </p:nvSpPr>
        <p:spPr>
          <a:xfrm>
            <a:off x="8364070" y="6302188"/>
            <a:ext cx="3675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>
                <a:latin typeface="Calibri"/>
              </a:rPr>
              <a:t>8</a:t>
            </a:r>
            <a:endParaRPr lang="ru-RU" sz="2400" dirty="0"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8</Slides>
  <Notes>8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Тема1</vt:lpstr>
      <vt:lpstr>Название и авторство</vt:lpstr>
      <vt:lpstr>Введение</vt:lpstr>
      <vt:lpstr>Скриншот</vt:lpstr>
      <vt:lpstr>Путь к созданию</vt:lpstr>
      <vt:lpstr>Об использовании Python 3</vt:lpstr>
      <vt:lpstr>Скриншот</vt:lpstr>
      <vt:lpstr>Актуальность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/ авторство</dc:title>
  <dc:creator>Дмитрий</dc:creator>
  <cp:revision>437</cp:revision>
  <dcterms:created xsi:type="dcterms:W3CDTF">2015-04-28T08:16:09Z</dcterms:created>
  <dcterms:modified xsi:type="dcterms:W3CDTF">2021-05-17T22:32:52Z</dcterms:modified>
</cp:coreProperties>
</file>