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4" r:id="rId5"/>
    <p:sldId id="267" r:id="rId6"/>
    <p:sldId id="263" r:id="rId7"/>
    <p:sldId id="266" r:id="rId8"/>
    <p:sldId id="259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iFbZ35i8K851MpXqN5ONRYT7x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DC98D-45CA-4659-A2AB-BDEB04930E71}" v="213" dt="2020-12-10T14:15:48.788"/>
    <p1510:client id="{3CC21DE8-D309-44F6-9A3F-127C55882FA0}" v="783" dt="2020-12-07T14:21:19.248"/>
    <p1510:client id="{515E593C-3C9D-4BEC-B123-5BB0DFD2674C}" v="57" dt="2020-12-10T14:05:13.755"/>
    <p1510:client id="{8F78CB62-124A-4C64-B219-8C2012E903C3}" v="1577" dt="2021-05-17T22:32:18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9f0ed3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59f0ed3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4946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9f0ed3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59f0ed3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0991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9f0ed3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59f0ed3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6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9f0ed3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59f0ed3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9411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59f0ed3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a59f0ed3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0741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Название </a:t>
            </a:r>
            <a:r>
              <a:rPr lang="ru-RU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ru-RU" sz="3600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авторство</a:t>
            </a:r>
            <a:endParaRPr sz="3600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1926921" y="1486564"/>
            <a:ext cx="52901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2800" dirty="0"/>
              <a:t>«</a:t>
            </a:r>
            <a:r>
              <a:rPr lang="ru-RU" sz="2800" b="1" dirty="0"/>
              <a:t>Космическая </a:t>
            </a:r>
            <a:r>
              <a:rPr lang="ru-RU" sz="2800" b="1" dirty="0" smtClean="0"/>
              <a:t>рогатка</a:t>
            </a:r>
            <a:r>
              <a:rPr lang="ru-RU" sz="2800" dirty="0" smtClean="0"/>
              <a:t>»</a:t>
            </a:r>
            <a:endParaRPr lang="ru-RU" sz="2800" b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305292" y="2587481"/>
            <a:ext cx="820877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Работу </a:t>
            </a:r>
            <a:r>
              <a:rPr lang="ru-RU" sz="2400" dirty="0"/>
              <a:t>выполнил</a:t>
            </a: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ru-RU" sz="2400" dirty="0"/>
              <a:t>Н.С. Тимощенко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руководитель: А.С. </a:t>
            </a:r>
            <a:r>
              <a:rPr lang="ru-RU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Байгашов</a:t>
            </a:r>
            <a:endParaRPr sz="2400" b="0" i="0" u="none" strike="noStrike" cap="none" dirty="0" err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2" descr="Изображение выглядит как стол, чашка, сидит, еда&#10;&#10;Автоматически созданное описание">
            <a:extLst>
              <a:ext uri="{FF2B5EF4-FFF2-40B4-BE49-F238E27FC236}">
                <a16:creationId xmlns:a16="http://schemas.microsoft.com/office/drawing/2014/main" id="{F5EE319F-7207-49AC-90D0-1536C34AA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733800"/>
            <a:ext cx="3762375" cy="2114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165F4A-B709-4456-9F66-A8347522A44B}"/>
              </a:ext>
            </a:extLst>
          </p:cNvPr>
          <p:cNvSpPr txBox="1"/>
          <p:nvPr/>
        </p:nvSpPr>
        <p:spPr>
          <a:xfrm>
            <a:off x="8355105" y="6302189"/>
            <a:ext cx="3227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dirty="0">
                <a:latin typeface="Calibri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None/>
            </a:pPr>
            <a:r>
              <a:rPr lang="ru-RU" sz="36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sz="360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ru-RU" sz="2400" dirty="0">
                <a:solidFill>
                  <a:schemeClr val="tx1"/>
                </a:solidFill>
              </a:rPr>
              <a:t>2</a:t>
            </a:r>
            <a:endParaRPr lang="ru-RU"/>
          </a:p>
        </p:txBody>
      </p:sp>
      <p:sp>
        <p:nvSpPr>
          <p:cNvPr id="101" name="Google Shape;101;p13"/>
          <p:cNvSpPr txBox="1"/>
          <p:nvPr/>
        </p:nvSpPr>
        <p:spPr>
          <a:xfrm>
            <a:off x="486750" y="1338775"/>
            <a:ext cx="8160975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На сегодняшний день интерактивные приложения и игры с использованием реальной физики (например такие как </a:t>
            </a:r>
            <a:r>
              <a:rPr lang="en-US" sz="2000" dirty="0" smtClean="0"/>
              <a:t>Angry Birds </a:t>
            </a:r>
            <a:r>
              <a:rPr lang="ru-RU" sz="2000" dirty="0" smtClean="0"/>
              <a:t>и </a:t>
            </a:r>
            <a:r>
              <a:rPr lang="ru-RU" sz="2000" dirty="0" err="1" smtClean="0"/>
              <a:t>тп</a:t>
            </a:r>
            <a:r>
              <a:rPr lang="ru-RU" sz="2000" dirty="0" smtClean="0"/>
              <a:t>.) пользуются большой популярностью.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/>
              <a:t>Таким образом </a:t>
            </a:r>
            <a:r>
              <a:rPr lang="ru-RU" sz="2000" b="1" dirty="0"/>
              <a:t>целью проекта</a:t>
            </a:r>
            <a:r>
              <a:rPr lang="ru-RU" sz="2000" dirty="0"/>
              <a:t> является </a:t>
            </a:r>
            <a:r>
              <a:rPr lang="ru-RU" sz="2000" dirty="0" smtClean="0"/>
              <a:t>создание интерактивного игрового </a:t>
            </a:r>
            <a:r>
              <a:rPr lang="ru-RU" sz="2000" dirty="0"/>
              <a:t>приложения, в котором у пользователя будет возможность "поиграться" с космическими </a:t>
            </a:r>
            <a:r>
              <a:rPr lang="ru-RU" sz="2000" dirty="0" smtClean="0"/>
              <a:t>объектами и понаблюдать за их движением.</a:t>
            </a:r>
            <a:endParaRPr lang="ru-RU" sz="2000" dirty="0"/>
          </a:p>
          <a:p>
            <a:pPr algn="just"/>
            <a:endParaRPr lang="ru-RU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a59f0ed3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59f0ed330_1_0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ts val="4320"/>
            </a:pPr>
            <a:r>
              <a:rPr lang="ru-RU" sz="36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Цели и задачи</a:t>
            </a:r>
            <a:endParaRPr lang="ru-RU" sz="3600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ga59f0ed330_1_0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tx1"/>
                </a:solidFill>
              </a:rPr>
              <a:t>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9" name="Google Shape;109;ga59f0ed330_1_0"/>
          <p:cNvSpPr txBox="1"/>
          <p:nvPr/>
        </p:nvSpPr>
        <p:spPr>
          <a:xfrm>
            <a:off x="924900" y="1376875"/>
            <a:ext cx="7294200" cy="422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2000" dirty="0" smtClean="0"/>
          </a:p>
          <a:p>
            <a:r>
              <a:rPr lang="ru-RU" sz="2000" dirty="0" smtClean="0"/>
              <a:t>Цель: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Создать приложение на основе проекта прошлого года (моделирование динамики космических тел).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r>
              <a:rPr lang="ru-RU" sz="2000" dirty="0" smtClean="0"/>
              <a:t>Задачи:</a:t>
            </a:r>
          </a:p>
          <a:p>
            <a:pPr marL="457200" indent="-355600">
              <a:buAutoNum type="arabicPeriod"/>
            </a:pPr>
            <a:r>
              <a:rPr lang="ru-RU" sz="2000" dirty="0" smtClean="0"/>
              <a:t>Адаптировать алгоритм решения к приложению.</a:t>
            </a:r>
          </a:p>
          <a:p>
            <a:pPr marL="457200" indent="-355600">
              <a:buFont typeface="Arial"/>
              <a:buAutoNum type="arabicPeriod"/>
            </a:pPr>
            <a:r>
              <a:rPr lang="ru-RU" sz="2000" dirty="0"/>
              <a:t>Расширить знания </a:t>
            </a:r>
            <a:r>
              <a:rPr lang="ru-RU" sz="2000" dirty="0" err="1"/>
              <a:t>Python</a:t>
            </a:r>
            <a:r>
              <a:rPr lang="ru-RU" sz="2000" dirty="0"/>
              <a:t> 3 путем изучения дополнительных библиотек и </a:t>
            </a:r>
            <a:r>
              <a:rPr lang="ru-RU" sz="2000" dirty="0" err="1"/>
              <a:t>фреймворков</a:t>
            </a:r>
            <a:r>
              <a:rPr lang="ru-RU" sz="2000" dirty="0"/>
              <a:t> (</a:t>
            </a:r>
            <a:r>
              <a:rPr lang="ru-RU" sz="2000" dirty="0" err="1"/>
              <a:t>Kivy</a:t>
            </a:r>
            <a:r>
              <a:rPr lang="ru-RU" sz="2000" dirty="0"/>
              <a:t>).</a:t>
            </a:r>
          </a:p>
          <a:p>
            <a:pPr marL="457200" indent="-355600">
              <a:buAutoNum type="arabicPeriod"/>
            </a:pPr>
            <a:endParaRPr lang="ru-RU" sz="2000" dirty="0"/>
          </a:p>
          <a:p>
            <a:pPr marL="457200" indent="-355600"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7430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a59f0ed3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59f0ed330_1_0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ts val="4320"/>
            </a:pPr>
            <a:r>
              <a:rPr lang="ru-RU" sz="3600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Результат прошлого года</a:t>
            </a:r>
            <a:endParaRPr lang="ru-RU" sz="3600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ga59f0ed330_1_0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tx1"/>
                </a:solidFill>
              </a:rPr>
              <a:t>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9" name="Google Shape;109;ga59f0ed330_1_0"/>
          <p:cNvSpPr txBox="1"/>
          <p:nvPr/>
        </p:nvSpPr>
        <p:spPr>
          <a:xfrm>
            <a:off x="924900" y="1376875"/>
            <a:ext cx="7294200" cy="422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dirty="0" smtClean="0"/>
              <a:t>*гиф</a:t>
            </a:r>
          </a:p>
          <a:p>
            <a:pPr marL="101600"/>
            <a:endParaRPr lang="ru-RU" sz="2000" dirty="0"/>
          </a:p>
          <a:p>
            <a:pPr marL="457200" indent="-355600"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242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a59f0ed3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59f0ed330_1_0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ts val="4320"/>
            </a:pPr>
            <a:r>
              <a:rPr lang="ru-RU" sz="36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Космическая рогатка</a:t>
            </a:r>
            <a:endParaRPr lang="ru-RU" sz="3600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ga59f0ed330_1_0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tx1"/>
                </a:solidFill>
              </a:rPr>
              <a:t>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9" name="Google Shape;109;ga59f0ed330_1_0"/>
          <p:cNvSpPr txBox="1"/>
          <p:nvPr/>
        </p:nvSpPr>
        <p:spPr>
          <a:xfrm>
            <a:off x="924900" y="1376875"/>
            <a:ext cx="7294200" cy="422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2000" dirty="0"/>
          </a:p>
          <a:p>
            <a:r>
              <a:rPr lang="ru-RU" sz="2000" dirty="0"/>
              <a:t>П</a:t>
            </a:r>
            <a:r>
              <a:rPr lang="ru-RU" sz="2000" dirty="0" smtClean="0"/>
              <a:t>ри запуске приложения на экране появляется массивный объект (использована масса солнца) по центру экрана.</a:t>
            </a:r>
          </a:p>
          <a:p>
            <a:endParaRPr lang="ru-RU" sz="2000" dirty="0" smtClean="0"/>
          </a:p>
          <a:p>
            <a:r>
              <a:rPr lang="ru-RU" sz="2000" dirty="0" smtClean="0"/>
              <a:t>Относительно центра пользователь может создавать малые тела: при нажатии на экран появляется объект и, оттягивая, можно задавать скорость объекту и направление его движения.</a:t>
            </a:r>
          </a:p>
          <a:p>
            <a:endParaRPr lang="ru-RU" sz="2000" dirty="0" smtClean="0"/>
          </a:p>
          <a:p>
            <a:r>
              <a:rPr lang="ru-RU" sz="2000" dirty="0" smtClean="0"/>
              <a:t>После отпускания объект начинает движение относительно центра.</a:t>
            </a:r>
          </a:p>
          <a:p>
            <a:pPr marL="101600"/>
            <a:endParaRPr lang="ru-RU" sz="2000" dirty="0"/>
          </a:p>
          <a:p>
            <a:pPr marL="457200" indent="-355600"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2516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a59f0ed3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59f0ed330_1_0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ts val="4320"/>
            </a:pPr>
            <a:r>
              <a:rPr lang="ru-RU" sz="3600">
                <a:solidFill>
                  <a:schemeClr val="lt1"/>
                </a:solidFill>
                <a:latin typeface="Arial"/>
                <a:ea typeface="Arial"/>
                <a:cs typeface="Arial"/>
              </a:rPr>
              <a:t>Скриншот</a:t>
            </a:r>
            <a:endParaRPr lang="ru-RU" sz="3600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ga59f0ed330_1_0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tx1"/>
                </a:solidFill>
              </a:rPr>
              <a:t>6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B5968AD6-C8A6-48AD-AB31-9C39140E6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412" y="1258784"/>
            <a:ext cx="6813175" cy="494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9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a59f0ed330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a59f0ed330_1_0"/>
          <p:cNvSpPr txBox="1">
            <a:spLocks noGrp="1"/>
          </p:cNvSpPr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lt1"/>
              </a:buClr>
              <a:buSzPts val="4320"/>
            </a:pPr>
            <a:r>
              <a:rPr lang="ru-RU" sz="3600" dirty="0" smtClean="0">
                <a:solidFill>
                  <a:schemeClr val="lt1"/>
                </a:solidFill>
                <a:latin typeface="Arial"/>
                <a:ea typeface="Arial"/>
                <a:cs typeface="Arial"/>
              </a:rPr>
              <a:t>Заключение</a:t>
            </a:r>
            <a:endParaRPr lang="ru-RU" sz="3600" cap="none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ga59f0ed330_1_0"/>
          <p:cNvSpPr txBox="1">
            <a:spLocks noGrp="1"/>
          </p:cNvSpPr>
          <p:nvPr>
            <p:ph type="sldNum" idx="12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>
                <a:solidFill>
                  <a:schemeClr val="tx1"/>
                </a:solidFill>
              </a:rPr>
              <a:t>4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9" name="Google Shape;109;ga59f0ed330_1_0"/>
          <p:cNvSpPr txBox="1"/>
          <p:nvPr/>
        </p:nvSpPr>
        <p:spPr>
          <a:xfrm>
            <a:off x="924900" y="1376875"/>
            <a:ext cx="7294200" cy="422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ru-RU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Усовершенствование приложения путем добавления…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smtClean="0"/>
              <a:t>Добавления приложения в </a:t>
            </a:r>
            <a:r>
              <a:rPr lang="en-US" sz="2000" dirty="0" smtClean="0"/>
              <a:t>Play Market.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r>
              <a:rPr lang="en-US" sz="2000" dirty="0" smtClean="0"/>
              <a:t>*</a:t>
            </a:r>
            <a:r>
              <a:rPr lang="ru-RU" sz="2000" dirty="0" smtClean="0"/>
              <a:t>добавить </a:t>
            </a:r>
            <a:r>
              <a:rPr lang="ru-RU" sz="2000" dirty="0" err="1" smtClean="0"/>
              <a:t>пикчу</a:t>
            </a:r>
            <a:r>
              <a:rPr lang="ru-RU" sz="2000" dirty="0" smtClean="0"/>
              <a:t> </a:t>
            </a:r>
          </a:p>
          <a:p>
            <a:endParaRPr lang="ru-RU" sz="2000" dirty="0"/>
          </a:p>
          <a:p>
            <a:pPr marL="457200" indent="-355600">
              <a:buAutoNum type="arabicPeriod"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751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912440" y="44831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lang="ru-RU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4FF0E-9E5F-4CD9-AC94-FDD7EA62A6E5}"/>
              </a:ext>
            </a:extLst>
          </p:cNvPr>
          <p:cNvSpPr txBox="1"/>
          <p:nvPr/>
        </p:nvSpPr>
        <p:spPr>
          <a:xfrm>
            <a:off x="8364070" y="6302188"/>
            <a:ext cx="36755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>
                <a:latin typeface="Calibri"/>
              </a:rPr>
              <a:t>8</a:t>
            </a:r>
            <a:endParaRPr lang="ru-RU" sz="2400" dirty="0"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187</Words>
  <Application>Microsoft Office PowerPoint</Application>
  <PresentationFormat>Экран (4:3)</PresentationFormat>
  <Paragraphs>44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Тема1</vt:lpstr>
      <vt:lpstr>Название и авторство</vt:lpstr>
      <vt:lpstr>Введение</vt:lpstr>
      <vt:lpstr>Цели и задачи</vt:lpstr>
      <vt:lpstr>Результат прошлого года</vt:lpstr>
      <vt:lpstr>Космическая рогатка</vt:lpstr>
      <vt:lpstr>Скриншот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/ авторство</dc:title>
  <dc:creator>Дмитрий</dc:creator>
  <cp:lastModifiedBy>Алексей С. Байгашов</cp:lastModifiedBy>
  <cp:revision>443</cp:revision>
  <dcterms:created xsi:type="dcterms:W3CDTF">2015-04-28T08:16:09Z</dcterms:created>
  <dcterms:modified xsi:type="dcterms:W3CDTF">2021-05-18T17:07:39Z</dcterms:modified>
</cp:coreProperties>
</file>