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iFbZ35i8K851MpXqN5ONRYT7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21DE8-D309-44F6-9A3F-127C55882FA0}" v="783" dt="2020-12-07T14:21:1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Название / авторство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32363A"/>
                </a:solidFill>
              </a:rPr>
              <a:t>1</a:t>
            </a:r>
          </a:p>
        </p:txBody>
      </p:sp>
      <p:sp>
        <p:nvSpPr>
          <p:cNvPr id="91" name="Google Shape;91;p11"/>
          <p:cNvSpPr txBox="1"/>
          <p:nvPr/>
        </p:nvSpPr>
        <p:spPr>
          <a:xfrm>
            <a:off x="1926921" y="1486564"/>
            <a:ext cx="52901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2800" b="1" i="1" dirty="0"/>
              <a:t>Космическая песочница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305292" y="2587481"/>
            <a:ext cx="82087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</a:t>
            </a:r>
            <a:r>
              <a:rPr lang="ru-RU" sz="2400" dirty="0"/>
              <a:t>выполнил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2400" dirty="0"/>
              <a:t>Н.С. Тимощенко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А.С.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sz="2400" b="0" i="0" u="none" strike="noStrike" cap="none" dirty="0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2" descr="Изображение выглядит как стол, чашка, сидит, еда&#10;&#10;Автоматически созданное описание">
            <a:extLst>
              <a:ext uri="{FF2B5EF4-FFF2-40B4-BE49-F238E27FC236}">
                <a16:creationId xmlns:a16="http://schemas.microsoft.com/office/drawing/2014/main" id="{F5EE319F-7207-49AC-90D0-1536C34A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33800"/>
            <a:ext cx="37623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>
                <a:solidFill>
                  <a:srgbClr val="32363A"/>
                </a:solidFill>
              </a:rPr>
              <a:t>2</a:t>
            </a:r>
          </a:p>
        </p:txBody>
      </p:sp>
      <p:sp>
        <p:nvSpPr>
          <p:cNvPr id="101" name="Google Shape;101;p13"/>
          <p:cNvSpPr txBox="1"/>
          <p:nvPr/>
        </p:nvSpPr>
        <p:spPr>
          <a:xfrm>
            <a:off x="486750" y="1338775"/>
            <a:ext cx="8160975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000" dirty="0"/>
              <a:t>Космос всегда привлекал и продолжает привлекать внимание людей. Он полон множеством различных планет, звезд и иных космических тел. Но остается загадкой то, как взаимодействуют эти объекты между собой.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Таким образом </a:t>
            </a:r>
            <a:r>
              <a:rPr lang="ru-RU" sz="2000" b="1" dirty="0"/>
              <a:t>целью проекта</a:t>
            </a:r>
            <a:r>
              <a:rPr lang="ru-RU" sz="2000" dirty="0"/>
              <a:t> является моделирование различных космических тел и наглядное их взаимодействие между собой.</a:t>
            </a:r>
            <a:endParaRPr sz="2000" dirty="0"/>
          </a:p>
          <a:p>
            <a:pPr algn="just"/>
            <a:endParaRPr lang="ru-RU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Для достижения поставленной цели необходимо решить следующие </a:t>
            </a:r>
            <a:r>
              <a:rPr lang="ru-RU" sz="2000" b="1" dirty="0"/>
              <a:t>задачи</a:t>
            </a:r>
            <a:r>
              <a:rPr lang="ru-RU" sz="2000" dirty="0"/>
              <a:t>:</a:t>
            </a:r>
            <a:endParaRPr sz="2000" dirty="0"/>
          </a:p>
          <a:p>
            <a:pPr marL="457200" indent="-355600">
              <a:buSzPts val="2000"/>
              <a:buAutoNum type="arabicPeriod"/>
            </a:pPr>
            <a:r>
              <a:rPr lang="ru-RU" sz="2000" dirty="0"/>
              <a:t>Расширить знания </a:t>
            </a:r>
            <a:r>
              <a:rPr lang="ru-RU" sz="2000" dirty="0" err="1"/>
              <a:t>Python</a:t>
            </a:r>
            <a:r>
              <a:rPr lang="ru-RU" sz="2000" dirty="0"/>
              <a:t> 3 путем изучения дополнительных библиотек для интерактивности приложения.</a:t>
            </a:r>
          </a:p>
          <a:p>
            <a:pPr marL="457200" indent="-355600">
              <a:buSzPts val="2000"/>
              <a:buAutoNum type="arabicPeriod"/>
            </a:pPr>
            <a:r>
              <a:rPr lang="ru-RU" sz="2000" dirty="0"/>
              <a:t>Изучить физические законы взаимодействия тел в космическом пространстве.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/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/>
              <a:t>Данная задача является актуальной, поскольку тема "космос" - никогда не потеряет своей актуальности, т.к. ведь благодаря нему мы можем ответить на все самые тяжелые вопросы человечества.</a:t>
            </a:r>
            <a:endParaRPr lang="ru-RU" dirty="0"/>
          </a:p>
          <a:p>
            <a:endParaRPr lang="ru-RU" sz="2000" dirty="0"/>
          </a:p>
          <a:p>
            <a:r>
              <a:rPr lang="ru-RU" sz="2000" dirty="0"/>
              <a:t>Для ее решения будут использованы передовые методы численного моделирования и графического построения, базирующиеся на 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source</a:t>
            </a:r>
            <a:r>
              <a:rPr lang="ru-RU" sz="2000" dirty="0"/>
              <a:t> библиотеках языка программирования </a:t>
            </a:r>
            <a:r>
              <a:rPr lang="ru-RU" sz="2000" dirty="0" err="1">
                <a:solidFill>
                  <a:schemeClr val="dk1"/>
                </a:solidFill>
              </a:rPr>
              <a:t>Python</a:t>
            </a:r>
            <a:r>
              <a:rPr lang="ru-RU" sz="2000" dirty="0">
                <a:solidFill>
                  <a:schemeClr val="dk1"/>
                </a:solidFill>
              </a:rPr>
              <a:t> 3</a:t>
            </a:r>
            <a:r>
              <a:rPr lang="ru-RU" sz="2000" dirty="0"/>
              <a:t>. Использование открытых библиотек позволит наиболее детально смоделировать различные космические тела и показать их взаимодействие между собой, чтобы понять, как работают физические законы.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912440" y="44831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362950" y="6356350"/>
            <a:ext cx="323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2400" dirty="0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4</Slides>
  <Notes>4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Тема1</vt:lpstr>
      <vt:lpstr>Название / авторство</vt:lpstr>
      <vt:lpstr>Введение</vt:lpstr>
      <vt:lpstr>Актуальность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/ авторство</dc:title>
  <dc:creator>Дмитрий</dc:creator>
  <cp:revision>115</cp:revision>
  <dcterms:created xsi:type="dcterms:W3CDTF">2015-04-28T08:16:09Z</dcterms:created>
  <dcterms:modified xsi:type="dcterms:W3CDTF">2020-12-07T14:24:05Z</dcterms:modified>
</cp:coreProperties>
</file>