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99" r:id="rId4"/>
    <p:sldId id="300" r:id="rId5"/>
    <p:sldId id="281" r:id="rId6"/>
    <p:sldId id="282" r:id="rId7"/>
    <p:sldId id="283" r:id="rId8"/>
    <p:sldId id="284" r:id="rId9"/>
    <p:sldId id="297" r:id="rId10"/>
    <p:sldId id="298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6" r:id="rId21"/>
    <p:sldId id="30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ml/contest/232/problem/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ml/contest/666/problem/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com_onlinejudge&amp;Itemid=8&amp;page=show_problem&amp;problem=17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08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ml/contest/1063/problem/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/2133" TargetMode="External"/><Relationship Id="rId2" Type="http://schemas.openxmlformats.org/officeDocument/2006/relationships/hyperlink" Target="http://poj.org/problem?id=35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j.ac/p/3326" TargetMode="External"/><Relationship Id="rId4" Type="http://schemas.openxmlformats.org/officeDocument/2006/relationships/hyperlink" Target="https://loj.ac/p/207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ml/contest/1073/problem/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9FF3-CF67-4303-8228-045DFCDE0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后缀数组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6CDCD-7600-4C7F-A213-90A0EA2F2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南京外国语学校 吕秋实</a:t>
            </a:r>
          </a:p>
        </p:txBody>
      </p:sp>
    </p:spTree>
    <p:extLst>
      <p:ext uri="{BB962C8B-B14F-4D97-AF65-F5344CB8AC3E}">
        <p14:creationId xmlns:p14="http://schemas.microsoft.com/office/powerpoint/2010/main" val="10225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D2223-777F-401C-BCD3-D0A391A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917E1-D396-44EB-989B-B96114D4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考虑离线，先求出最后的串的本质不同的字串的个数，可以看成是不断往左右删字符。删一个字符对个数的影响是以该端为开头</a:t>
            </a:r>
            <a:r>
              <a:rPr lang="en" altLang="zh-CN" sz="2400" dirty="0"/>
              <a:t>/</a:t>
            </a:r>
            <a:r>
              <a:rPr lang="zh-CN" altLang="en-US" sz="2400" dirty="0"/>
              <a:t>结尾的不是剩下的串的某个子串的个数。这些串组成的一个区间，二分区间的一个端点，然后考虑我们要求 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 </a:t>
            </a:r>
            <a:r>
              <a:rPr lang="zh-CN" altLang="en-US" sz="2400" dirty="0"/>
              <a:t>里有没有一个与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] </a:t>
            </a:r>
            <a:r>
              <a:rPr lang="zh-CN" altLang="en-US" sz="2400" dirty="0"/>
              <a:t>相等的字串。这是个经典问题。向左向右二分求出满足</a:t>
            </a:r>
            <a:r>
              <a:rPr lang="es-ES" altLang="zh-CN" sz="2400" dirty="0"/>
              <a:t> lcp(x,a)&gt;=y-x+1</a:t>
            </a:r>
            <a:r>
              <a:rPr lang="zh-CN" altLang="en-US" sz="2400" dirty="0"/>
              <a:t>的数在</a:t>
            </a:r>
            <a:r>
              <a:rPr lang="en-US" altLang="zh-CN" sz="2400" dirty="0"/>
              <a:t>rank</a:t>
            </a:r>
            <a:r>
              <a:rPr lang="zh-CN" altLang="en-US" sz="2400" dirty="0"/>
              <a:t>的哪个区间里，就相当于求</a:t>
            </a:r>
            <a:r>
              <a:rPr lang="en-US" altLang="zh-CN" sz="2400" dirty="0"/>
              <a:t> [l1,r1] </a:t>
            </a:r>
            <a:r>
              <a:rPr lang="zh-CN" altLang="en-US" sz="2400" dirty="0"/>
              <a:t>中有没有 </a:t>
            </a:r>
            <a:r>
              <a:rPr lang="en-US" altLang="zh-CN" sz="2400" dirty="0"/>
              <a:t>rank </a:t>
            </a:r>
            <a:r>
              <a:rPr lang="zh-CN" altLang="en-US" sz="2400" dirty="0"/>
              <a:t>在 </a:t>
            </a:r>
            <a:r>
              <a:rPr lang="en-US" altLang="zh-CN" sz="2400" dirty="0"/>
              <a:t>[l2,y2] </a:t>
            </a:r>
            <a:r>
              <a:rPr lang="zh-CN" altLang="en-US" sz="2400" dirty="0"/>
              <a:t>的数，直接主席树即可。</a:t>
            </a:r>
          </a:p>
        </p:txBody>
      </p:sp>
    </p:spTree>
    <p:extLst>
      <p:ext uri="{BB962C8B-B14F-4D97-AF65-F5344CB8AC3E}">
        <p14:creationId xmlns:p14="http://schemas.microsoft.com/office/powerpoint/2010/main" val="18870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2268-2771-4348-91D3-D2341916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5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1AD48-0CD0-4058-850F-28593FF2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https://codeforces.ml/contest/232/problem/D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1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CEFC7-FC3D-4356-A945-5E24889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D062E-8115-40F5-9ADE-ABE252DA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考虑将原数组差分，两个子段匹配当且仅当在差分数组里对应位置互为相反数，考虑将差分数组和原数组拼在一起，就变成了字符串匹配问题。</a:t>
            </a:r>
            <a:endParaRPr lang="en-US" altLang="zh-CN" sz="2400" dirty="0"/>
          </a:p>
          <a:p>
            <a:r>
              <a:rPr lang="zh-CN" altLang="en-US" sz="2400" dirty="0"/>
              <a:t>考虑长度固定，于是可以考虑哪些左端点可行。考虑一个可行的左端点必须要满足两者的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 </a:t>
            </a:r>
            <a:r>
              <a:rPr lang="zh-CN" altLang="en-US" sz="2400" dirty="0"/>
              <a:t>必然超过询问段的长度，且选的两段必须相交，即 </a:t>
            </a:r>
            <a:r>
              <a:rPr lang="en-US" altLang="zh-CN" sz="2400" dirty="0"/>
              <a:t>x </a:t>
            </a:r>
            <a:r>
              <a:rPr lang="zh-CN" altLang="en-US" sz="2400" dirty="0"/>
              <a:t>必须在两段区间里，且 </a:t>
            </a:r>
            <a:r>
              <a:rPr lang="en-US" altLang="zh-CN" sz="2400" dirty="0"/>
              <a:t>rank[x] </a:t>
            </a:r>
            <a:r>
              <a:rPr lang="zh-CN" altLang="en-US" sz="2400" dirty="0"/>
              <a:t>必须在一段区间里，</a:t>
            </a:r>
            <a:r>
              <a:rPr lang="en-US" altLang="zh-CN" sz="2400" dirty="0"/>
              <a:t>rank[x] </a:t>
            </a:r>
            <a:r>
              <a:rPr lang="zh-CN" altLang="en-US" sz="2400" dirty="0"/>
              <a:t>在的区间可以二分求得。</a:t>
            </a:r>
            <a:endParaRPr lang="en-US" altLang="zh-CN" sz="2400" dirty="0"/>
          </a:p>
          <a:p>
            <a:r>
              <a:rPr lang="zh-CN" altLang="en-US" sz="2400" dirty="0"/>
              <a:t>考虑剩下的就是一个二维数点的问题了，可以使用主席树或离线</a:t>
            </a:r>
            <a:r>
              <a:rPr lang="en-US" altLang="zh-CN" sz="2400" dirty="0"/>
              <a:t>+</a:t>
            </a:r>
            <a:r>
              <a:rPr lang="zh-CN" altLang="en-US" sz="2400" dirty="0"/>
              <a:t>线段树解决。</a:t>
            </a:r>
          </a:p>
        </p:txBody>
      </p:sp>
    </p:spTree>
    <p:extLst>
      <p:ext uri="{BB962C8B-B14F-4D97-AF65-F5344CB8AC3E}">
        <p14:creationId xmlns:p14="http://schemas.microsoft.com/office/powerpoint/2010/main" val="41787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BD3E-DB63-47B6-B436-AFD982DF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6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BF0D0-8365-48F8-BC10-B85228B5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https://codeforces.ml/contest/666/problem/E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65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9D10-23B9-4B48-8C1C-8312C4C7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C712D-D265-49DF-B1E6-604AE1D0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考虑将所有的串拼起来</a:t>
            </a:r>
            <a:r>
              <a:rPr lang="en-US" altLang="zh-CN" sz="2400" dirty="0"/>
              <a:t>(</a:t>
            </a:r>
            <a:r>
              <a:rPr lang="zh-CN" altLang="en-US" sz="2400" dirty="0"/>
              <a:t>中间加入不会出现的字符</a:t>
            </a:r>
            <a:r>
              <a:rPr lang="en-US" altLang="zh-CN" sz="2400" dirty="0"/>
              <a:t>)</a:t>
            </a:r>
            <a:r>
              <a:rPr lang="zh-CN" altLang="en-US" sz="2400" dirty="0"/>
              <a:t>。那么一次询问就是求在一个区间内满足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pl,x</a:t>
            </a:r>
            <a:r>
              <a:rPr lang="en-US" altLang="zh-CN" sz="2400" dirty="0"/>
              <a:t>)&gt;=pr-pl+1 </a:t>
            </a:r>
            <a:r>
              <a:rPr lang="zh-CN" altLang="en-US" sz="2400" dirty="0"/>
              <a:t>的位置最多的串。考虑满足这个条件的位置的 </a:t>
            </a:r>
            <a:r>
              <a:rPr lang="en-US" altLang="zh-CN" sz="2400" dirty="0"/>
              <a:t>rank </a:t>
            </a:r>
            <a:r>
              <a:rPr lang="zh-CN" altLang="en-US" sz="2400" dirty="0"/>
              <a:t>一定在一个区间内，可以二分出这个区间。</a:t>
            </a:r>
            <a:endParaRPr lang="en-US" altLang="zh-CN" sz="2400" dirty="0"/>
          </a:p>
          <a:p>
            <a:r>
              <a:rPr lang="zh-CN" altLang="en-US" sz="2400" dirty="0"/>
              <a:t>考虑对于这个区间莫队，那么我们就需要维护一个数据结构，支持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nsqrtn</a:t>
            </a:r>
            <a:r>
              <a:rPr lang="en-US" altLang="zh-CN" sz="2400" dirty="0"/>
              <a:t>) </a:t>
            </a:r>
            <a:r>
              <a:rPr lang="zh-CN" altLang="en-US" sz="2400" dirty="0"/>
              <a:t>次单点 </a:t>
            </a:r>
            <a:r>
              <a:rPr lang="en-US" altLang="zh-CN" sz="2400" dirty="0"/>
              <a:t>+1 </a:t>
            </a:r>
            <a:r>
              <a:rPr lang="zh-CN" altLang="en-US" sz="2400" dirty="0"/>
              <a:t>或 </a:t>
            </a:r>
            <a:r>
              <a:rPr lang="en-US" altLang="zh-CN" sz="2400" dirty="0"/>
              <a:t>-1</a:t>
            </a:r>
            <a:r>
              <a:rPr lang="zh-CN" altLang="en-US" sz="2400" dirty="0"/>
              <a:t>，</a:t>
            </a:r>
            <a:r>
              <a:rPr lang="en-US" altLang="zh-CN" sz="2400" dirty="0"/>
              <a:t>O(q) </a:t>
            </a:r>
            <a:r>
              <a:rPr lang="zh-CN" altLang="en-US" sz="2400" dirty="0"/>
              <a:t>次求区间最大值。如果用线段树维护的话，复杂度是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nsqrtnlogn</a:t>
            </a:r>
            <a:r>
              <a:rPr lang="en-US" altLang="zh-CN" sz="2400" dirty="0"/>
              <a:t>) </a:t>
            </a:r>
            <a:r>
              <a:rPr lang="zh-CN" altLang="en-US" sz="2400" dirty="0"/>
              <a:t>的，因为莫队移动次数卡不满，所以这个做法可以通过本题。当然也可以用单词修改 </a:t>
            </a:r>
            <a:r>
              <a:rPr lang="en-US" altLang="zh-CN" sz="2400" dirty="0"/>
              <a:t>O(1)</a:t>
            </a:r>
            <a:r>
              <a:rPr lang="zh-CN" altLang="en-US" sz="2400" dirty="0"/>
              <a:t>，单次询问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sqrtn</a:t>
            </a:r>
            <a:r>
              <a:rPr lang="en-US" altLang="zh-CN" sz="2400" dirty="0"/>
              <a:t>) </a:t>
            </a:r>
            <a:r>
              <a:rPr lang="zh-CN" altLang="en-US" sz="2400" dirty="0"/>
              <a:t>的分块做法把复杂度优化到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nsqrtn</a:t>
            </a:r>
            <a:r>
              <a:rPr lang="en-US" altLang="zh-CN" sz="2400" dirty="0"/>
              <a:t>)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6284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0BE-FA9A-433E-9965-7C498AB8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7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7F817-BE60-42E7-B068-5993A5F1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https://onlinejudge.org/index.php?option=com_onlinejudge&amp;Itemid=8&amp;page=show_problem&amp;problem=1770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74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B80AE-0C1D-40F1-8AAD-FF24E74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8DF7A-7583-4490-B019-544767F4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考虑枚举 </a:t>
            </a:r>
            <a:r>
              <a:rPr lang="en-US" altLang="zh-CN" sz="2400" dirty="0"/>
              <a:t>U </a:t>
            </a:r>
            <a:r>
              <a:rPr lang="zh-CN" altLang="en-US" sz="2400" dirty="0"/>
              <a:t>的长度 </a:t>
            </a:r>
            <a:r>
              <a:rPr lang="en-US" altLang="zh-CN" sz="2400" dirty="0"/>
              <a:t>d</a:t>
            </a:r>
            <a:r>
              <a:rPr lang="zh-CN" altLang="en-US" sz="2400" dirty="0"/>
              <a:t>，对于每一个满足 </a:t>
            </a:r>
            <a:r>
              <a:rPr lang="en-US" altLang="zh-CN" sz="2400" dirty="0"/>
              <a:t>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&lt;=n/d</a:t>
            </a:r>
            <a:r>
              <a:rPr lang="zh-CN" altLang="en-US" sz="2400" dirty="0"/>
              <a:t> 的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，设字符串的第 </a:t>
            </a:r>
            <a:r>
              <a:rPr lang="en-US" altLang="zh-CN" sz="2400" dirty="0"/>
              <a:t>id </a:t>
            </a:r>
            <a:r>
              <a:rPr lang="zh-CN" altLang="en-US" sz="2400" dirty="0"/>
              <a:t>个位置为哨兵节点，那么左边的 </a:t>
            </a:r>
            <a:r>
              <a:rPr lang="en-US" altLang="zh-CN" sz="2400" dirty="0"/>
              <a:t>U </a:t>
            </a:r>
            <a:r>
              <a:rPr lang="zh-CN" altLang="en-US" sz="2400" dirty="0"/>
              <a:t>一定经过且仅经过一个哨兵节点，且对于左边的 </a:t>
            </a:r>
            <a:r>
              <a:rPr lang="en-US" altLang="zh-CN" sz="2400" dirty="0"/>
              <a:t>U </a:t>
            </a:r>
            <a:r>
              <a:rPr lang="zh-CN" altLang="en-US" sz="2400" dirty="0"/>
              <a:t>内的每一个字符，它必须跟它后面第 </a:t>
            </a:r>
            <a:r>
              <a:rPr lang="en-US" altLang="zh-CN" sz="2400" dirty="0" err="1"/>
              <a:t>d+g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个字符一样。</a:t>
            </a:r>
            <a:endParaRPr lang="en-US" altLang="zh-CN" sz="2400" dirty="0"/>
          </a:p>
          <a:p>
            <a:r>
              <a:rPr lang="zh-CN" altLang="en-US" sz="2400" dirty="0"/>
              <a:t>那么假设当前枚举的哨兵节点为 </a:t>
            </a:r>
            <a:r>
              <a:rPr lang="en-US" altLang="zh-CN" sz="2400" dirty="0"/>
              <a:t>x</a:t>
            </a:r>
            <a:r>
              <a:rPr lang="zh-CN" altLang="en-US" sz="2400" dirty="0"/>
              <a:t>，考虑求出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x,x+d+g</a:t>
            </a:r>
            <a:r>
              <a:rPr lang="en-US" altLang="zh-CN" sz="2400" dirty="0"/>
              <a:t>) </a:t>
            </a:r>
            <a:r>
              <a:rPr lang="zh-CN" altLang="en-US" sz="2400" dirty="0"/>
              <a:t>和 </a:t>
            </a:r>
            <a:r>
              <a:rPr lang="en-US" altLang="zh-CN" sz="2400" dirty="0"/>
              <a:t>lcs(</a:t>
            </a:r>
            <a:r>
              <a:rPr lang="en-US" altLang="zh-CN" sz="2400" dirty="0" err="1"/>
              <a:t>x,x+d+g</a:t>
            </a:r>
            <a:r>
              <a:rPr lang="en-US" altLang="zh-CN" sz="2400" dirty="0"/>
              <a:t>)</a:t>
            </a:r>
            <a:r>
              <a:rPr lang="zh-CN" altLang="en-US" sz="2400" dirty="0"/>
              <a:t>。那么可行的左边的 </a:t>
            </a:r>
            <a:r>
              <a:rPr lang="en-US" altLang="zh-CN" sz="2400" dirty="0"/>
              <a:t>U </a:t>
            </a:r>
            <a:r>
              <a:rPr lang="zh-CN" altLang="en-US" sz="2400" dirty="0"/>
              <a:t>的左端点一定在 </a:t>
            </a:r>
            <a:r>
              <a:rPr lang="en-US" altLang="zh-CN" sz="2400" dirty="0"/>
              <a:t>[max(x-d+1,x-lcs(</a:t>
            </a:r>
            <a:r>
              <a:rPr lang="en-US" altLang="zh-CN" sz="2400" dirty="0" err="1"/>
              <a:t>x,x+d+g</a:t>
            </a:r>
            <a:r>
              <a:rPr lang="en-US" altLang="zh-CN" sz="2400" dirty="0"/>
              <a:t>)+1),min(</a:t>
            </a:r>
            <a:r>
              <a:rPr lang="en-US" altLang="zh-CN" sz="2400" dirty="0" err="1"/>
              <a:t>x,x+lcp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x,x+d+g</a:t>
            </a:r>
            <a:r>
              <a:rPr lang="en-US" altLang="zh-CN" sz="2400" dirty="0"/>
              <a:t>)-d)] 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r>
              <a:rPr lang="zh-CN" altLang="en-US" sz="2400" dirty="0"/>
              <a:t>考虑总共的哨兵节点只有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 </a:t>
            </a:r>
            <a:r>
              <a:rPr lang="zh-CN" altLang="en-US" sz="2400" dirty="0"/>
              <a:t>个，故复杂度是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 </a:t>
            </a:r>
            <a:r>
              <a:rPr lang="zh-CN" altLang="en-US" sz="2400" dirty="0"/>
              <a:t>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7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14455-1854-4343-BBE6-B0C78E31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8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10616-AA61-446D-BD15-2B780D75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https://loj.ac/p/2083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2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924A-2F9D-4359-B712-0876C69D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7B515-11C8-4C13-97C9-615FD4CF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09" y="1941514"/>
            <a:ext cx="8596668" cy="43068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考虑枚举 </a:t>
            </a:r>
            <a:r>
              <a:rPr lang="en-US" altLang="zh-CN" sz="2400" dirty="0"/>
              <a:t>AA </a:t>
            </a:r>
            <a:r>
              <a:rPr lang="zh-CN" altLang="en-US" sz="2400" dirty="0"/>
              <a:t>和 </a:t>
            </a:r>
            <a:r>
              <a:rPr lang="en-US" altLang="zh-CN" sz="2400" dirty="0"/>
              <a:t>BB </a:t>
            </a:r>
            <a:r>
              <a:rPr lang="zh-CN" altLang="en-US" sz="2400" dirty="0"/>
              <a:t>之间的断点，那么问题相当于对于每一个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，求以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为结尾的 </a:t>
            </a:r>
            <a:r>
              <a:rPr lang="en-US" altLang="zh-CN" sz="2400" dirty="0"/>
              <a:t>AA </a:t>
            </a:r>
            <a:r>
              <a:rPr lang="zh-CN" altLang="en-US" sz="2400" dirty="0"/>
              <a:t>的个数，和以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为开头的 </a:t>
            </a:r>
            <a:r>
              <a:rPr lang="en-US" altLang="zh-CN" sz="2400" dirty="0"/>
              <a:t>BB </a:t>
            </a:r>
            <a:r>
              <a:rPr lang="zh-CN" altLang="en-US" sz="2400" dirty="0"/>
              <a:t>的个数。</a:t>
            </a:r>
            <a:endParaRPr lang="en-US" altLang="zh-CN" sz="2400" dirty="0"/>
          </a:p>
          <a:p>
            <a:r>
              <a:rPr lang="zh-CN" altLang="en-US" sz="2400" dirty="0"/>
              <a:t>两者求法差不多，这里仅讲求以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为结尾的 </a:t>
            </a:r>
            <a:r>
              <a:rPr lang="en-US" altLang="zh-CN" sz="2400" dirty="0"/>
              <a:t>AA </a:t>
            </a:r>
            <a:r>
              <a:rPr lang="zh-CN" altLang="en-US" sz="2400" dirty="0"/>
              <a:t>个数的过程。</a:t>
            </a:r>
            <a:endParaRPr lang="en-US" altLang="zh-CN" sz="2400" dirty="0"/>
          </a:p>
          <a:p>
            <a:r>
              <a:rPr lang="zh-CN" altLang="en-US" sz="2400" dirty="0"/>
              <a:t>考虑枚举 </a:t>
            </a:r>
            <a:r>
              <a:rPr lang="en-US" altLang="zh-CN" sz="2400" dirty="0"/>
              <a:t>A </a:t>
            </a:r>
            <a:r>
              <a:rPr lang="zh-CN" altLang="en-US" sz="2400" dirty="0"/>
              <a:t>的长度 </a:t>
            </a:r>
            <a:r>
              <a:rPr lang="en-US" altLang="zh-CN" sz="2400" dirty="0"/>
              <a:t>d</a:t>
            </a:r>
            <a:r>
              <a:rPr lang="zh-CN" altLang="en-US" sz="2400" dirty="0"/>
              <a:t>，类似上一题的做法建立哨兵节点，考虑对于左边的 </a:t>
            </a:r>
            <a:r>
              <a:rPr lang="en-US" altLang="zh-CN" sz="2400" dirty="0"/>
              <a:t>A </a:t>
            </a:r>
            <a:r>
              <a:rPr lang="zh-CN" altLang="en-US" sz="2400" dirty="0"/>
              <a:t>的限制是它的每一个字符必须跟它后面第 </a:t>
            </a:r>
            <a:r>
              <a:rPr lang="en-US" altLang="zh-CN" sz="2400" dirty="0"/>
              <a:t>d </a:t>
            </a:r>
            <a:r>
              <a:rPr lang="zh-CN" altLang="en-US" sz="2400" dirty="0"/>
              <a:t>个字符相等。考虑枚举经过的哨兵节点 </a:t>
            </a:r>
            <a:r>
              <a:rPr lang="en-US" altLang="zh-CN" sz="2400" dirty="0"/>
              <a:t>x</a:t>
            </a:r>
            <a:r>
              <a:rPr lang="zh-CN" altLang="en-US" sz="2400" dirty="0"/>
              <a:t>，求出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x,x+d</a:t>
            </a:r>
            <a:r>
              <a:rPr lang="en-US" altLang="zh-CN" sz="2400" dirty="0"/>
              <a:t>) </a:t>
            </a:r>
            <a:r>
              <a:rPr lang="zh-CN" altLang="en-US" sz="2400" dirty="0"/>
              <a:t>和 </a:t>
            </a:r>
            <a:r>
              <a:rPr lang="en-US" altLang="zh-CN" sz="2400" dirty="0"/>
              <a:t>lcs(</a:t>
            </a:r>
            <a:r>
              <a:rPr lang="en-US" altLang="zh-CN" sz="2400" dirty="0" err="1"/>
              <a:t>x,x+d</a:t>
            </a:r>
            <a:r>
              <a:rPr lang="en-US" altLang="zh-CN" sz="2400" dirty="0"/>
              <a:t>)</a:t>
            </a:r>
            <a:r>
              <a:rPr lang="zh-CN" altLang="en-US" sz="2400" dirty="0"/>
              <a:t>，得出左边的 </a:t>
            </a:r>
            <a:r>
              <a:rPr lang="en-US" altLang="zh-CN" sz="2400" dirty="0"/>
              <a:t>A </a:t>
            </a:r>
            <a:r>
              <a:rPr lang="zh-CN" altLang="en-US" sz="2400" dirty="0"/>
              <a:t>的左端点的可行区间。那么 </a:t>
            </a:r>
            <a:r>
              <a:rPr lang="en-US" altLang="zh-CN" sz="2400" dirty="0"/>
              <a:t>AA </a:t>
            </a:r>
            <a:r>
              <a:rPr lang="zh-CN" altLang="en-US" sz="2400" dirty="0"/>
              <a:t>的结尾的可行区间也可得出。那么剩下的操作就是区间加 </a:t>
            </a:r>
            <a:r>
              <a:rPr lang="en-US" altLang="zh-CN" sz="2400" dirty="0"/>
              <a:t>1</a:t>
            </a:r>
            <a:r>
              <a:rPr lang="zh-CN" altLang="en-US" sz="2400" dirty="0"/>
              <a:t>，直接差分即可。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64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9B34-68BB-4BD5-8746-7FFCDE4C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9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53B39-893F-44A3-A6E2-AB53E8D7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https://codeforces.ml/contest/1063/problem/F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9DCE-CD6C-436C-9E6E-984FE201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后缀数组与 </a:t>
            </a:r>
            <a:r>
              <a:rPr lang="en-US" altLang="zh-CN" sz="4800" dirty="0" err="1"/>
              <a:t>lcp</a:t>
            </a:r>
            <a:endParaRPr lang="zh-CN" altLang="en-US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BB26A-BB2C-4F03-BA01-F0CA2C0F1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2286840"/>
            <a:ext cx="10397194" cy="37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DBC0-50E4-45F4-BB73-CBA8A61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19123-A399-447F-A512-4895CFFA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83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考虑一定能找到一个最优解，使得选中的字符串的长度分别是 </a:t>
            </a:r>
            <a:r>
              <a:rPr lang="en-US" altLang="zh-CN" sz="2400" dirty="0"/>
              <a:t>1,2,3…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设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为从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开始最多能选多少个子串使得后面的是前面的子串，且这些子串的长度是 </a:t>
            </a:r>
            <a:r>
              <a:rPr lang="en-US" altLang="zh-CN" sz="2400" dirty="0"/>
              <a:t>1…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，且 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必须包含在第一个子串里。容易发现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&lt;=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[i+1]+1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于是考虑求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是从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[i+1]+1 </a:t>
            </a:r>
            <a:r>
              <a:rPr lang="zh-CN" altLang="en-US" sz="2400" dirty="0"/>
              <a:t>往下枚举，直至找到合法解为止。假设当前枚举的答案为 </a:t>
            </a:r>
            <a:r>
              <a:rPr lang="en-US" altLang="zh-CN" sz="2400" dirty="0"/>
              <a:t>x</a:t>
            </a:r>
            <a:r>
              <a:rPr lang="zh-CN" altLang="en-US" sz="2400" dirty="0"/>
              <a:t>，那么只需要判断是否存在 </a:t>
            </a:r>
            <a:r>
              <a:rPr lang="en-US" altLang="zh-CN" sz="2400" dirty="0"/>
              <a:t>y</a:t>
            </a:r>
            <a:r>
              <a:rPr lang="zh-CN" altLang="en-US" sz="2400" dirty="0"/>
              <a:t>，使得 </a:t>
            </a:r>
            <a:r>
              <a:rPr lang="en-US" altLang="zh-CN" sz="2400" dirty="0"/>
              <a:t>y&gt;=</a:t>
            </a:r>
            <a:r>
              <a:rPr lang="en-US" altLang="zh-CN" sz="2400" dirty="0" err="1"/>
              <a:t>i+x</a:t>
            </a:r>
            <a:r>
              <a:rPr lang="en-US" altLang="zh-CN" sz="2400" dirty="0"/>
              <a:t> </a:t>
            </a:r>
            <a:r>
              <a:rPr lang="zh-CN" altLang="en-US" sz="2400" dirty="0"/>
              <a:t>且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i,y</a:t>
            </a:r>
            <a:r>
              <a:rPr lang="en-US" altLang="zh-CN" sz="2400" dirty="0"/>
              <a:t>) &gt;= x – 1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(i+1,y) &gt;= x - 1 </a:t>
            </a:r>
            <a:r>
              <a:rPr lang="zh-CN" altLang="en-US" sz="2400" dirty="0"/>
              <a:t>即可。考虑可行的 </a:t>
            </a:r>
            <a:r>
              <a:rPr lang="en-US" altLang="zh-CN" sz="2400" dirty="0"/>
              <a:t>y </a:t>
            </a:r>
            <a:r>
              <a:rPr lang="zh-CN" altLang="en-US" sz="2400" dirty="0"/>
              <a:t>在 </a:t>
            </a:r>
            <a:r>
              <a:rPr lang="en-US" altLang="zh-CN" sz="2400" dirty="0"/>
              <a:t>rank </a:t>
            </a:r>
            <a:r>
              <a:rPr lang="zh-CN" altLang="en-US" sz="2400" dirty="0"/>
              <a:t>数组上是两个区间。由于 </a:t>
            </a:r>
            <a:r>
              <a:rPr lang="en-US" altLang="zh-CN" sz="2400" dirty="0" err="1"/>
              <a:t>i+x</a:t>
            </a:r>
            <a:r>
              <a:rPr lang="en-US" altLang="zh-CN" sz="2400" dirty="0"/>
              <a:t> </a:t>
            </a:r>
            <a:r>
              <a:rPr lang="zh-CN" altLang="en-US" sz="2400" dirty="0"/>
              <a:t>是单调不递增的，于是可以对于 </a:t>
            </a:r>
            <a:r>
              <a:rPr lang="en-US" altLang="zh-CN" sz="2400" dirty="0" err="1"/>
              <a:t>i+x</a:t>
            </a:r>
            <a:r>
              <a:rPr lang="en-US" altLang="zh-CN" sz="2400" dirty="0"/>
              <a:t> </a:t>
            </a:r>
            <a:r>
              <a:rPr lang="zh-CN" altLang="en-US" sz="2400" dirty="0"/>
              <a:t>扫描线，直接在 </a:t>
            </a:r>
            <a:r>
              <a:rPr lang="en-US" altLang="zh-CN" sz="2400" dirty="0"/>
              <a:t>rank </a:t>
            </a:r>
            <a:r>
              <a:rPr lang="zh-CN" altLang="en-US" sz="2400" dirty="0"/>
              <a:t>数组上维护线段树即可。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87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53AC-305A-4A90-A0E2-D606C329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B7F9A-F0FC-4463-8FA3-43106E12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http://poj.org/problem?id=3581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https://loj.ac/p/2133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https://loj.ac/p/2073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https://loj.ac/p</a:t>
            </a:r>
            <a:r>
              <a:rPr lang="en-US" altLang="zh-CN">
                <a:hlinkClick r:id="rId5"/>
              </a:rPr>
              <a:t>/3326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77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291E-D2A5-4886-AF84-F2DD9C045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en-US" altLang="zh-CN"/>
              <a:t>for listening!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A70FD-B97C-45EB-8F3B-D2CB4A105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9576-68DD-4AB3-9860-83AEBEB2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B8351-4C8B-4568-8CB9-01E0043F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给定一个长度为 </a:t>
            </a:r>
            <a:r>
              <a:rPr lang="en-US" altLang="zh-CN" sz="2400" dirty="0"/>
              <a:t>n </a:t>
            </a:r>
            <a:r>
              <a:rPr lang="zh-CN" altLang="en-US" sz="2400" dirty="0"/>
              <a:t>的字符串，求其本质不同的子串个数。</a:t>
            </a:r>
            <a:endParaRPr lang="en-US" altLang="zh-CN" sz="2400" dirty="0"/>
          </a:p>
          <a:p>
            <a:r>
              <a:rPr lang="en-US" altLang="zh-CN" sz="2400" dirty="0"/>
              <a:t>n &lt;= 1e5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7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9127C-98B8-4CA1-85D6-017762E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10DC1-B56B-4ACC-99B5-642A9146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所有子串都是某个后缀的前缀，将所有后缀排序。考虑对于相同的子串，在其出现的最大的后缀中记录贡献。于是对于每一个后缀，出现在后缀排序中下一个后缀的前缀不会被记录贡献，而没有出现的前缀一定会被记录贡献。</a:t>
            </a:r>
            <a:endParaRPr lang="en-US" altLang="zh-CN" sz="2400" dirty="0"/>
          </a:p>
          <a:p>
            <a:r>
              <a:rPr lang="zh-CN" altLang="en-US" sz="2400" dirty="0"/>
              <a:t>于是答案就是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CBC78-D7FC-422E-8C1D-FC7AC0AC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3657600"/>
            <a:ext cx="2457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25A70-F16E-46D8-8A34-251B4265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1CA4-4BDE-4E62-BA54-D0F4C3CB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给定一个长度为 </a:t>
            </a:r>
            <a:r>
              <a:rPr lang="en-US" altLang="zh-CN" sz="2400" dirty="0"/>
              <a:t>n </a:t>
            </a:r>
            <a:r>
              <a:rPr lang="zh-CN" altLang="en-US" sz="2400" dirty="0"/>
              <a:t>的字符串 </a:t>
            </a:r>
            <a:r>
              <a:rPr lang="en-US" altLang="zh-CN" sz="2400" dirty="0"/>
              <a:t>s</a:t>
            </a:r>
            <a:r>
              <a:rPr lang="zh-CN" altLang="en-US" sz="2400" dirty="0"/>
              <a:t>，求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 &lt;= 1e5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D8C3F-803D-40AF-A4FB-C2EE36EF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676525"/>
            <a:ext cx="4781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4744-7265-495C-AA53-1C4E00F4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FFB6B-4738-4B7B-82FA-20CE4B9C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35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考虑求出原串的 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lcp</a:t>
            </a:r>
            <a:r>
              <a:rPr lang="zh-CN" altLang="en-US" sz="2400" dirty="0"/>
              <a:t>，由于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]…s[n],s[j]…s[n]) = min(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[rank[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]],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[rank[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]+1]…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[rank[j]-1])</a:t>
            </a:r>
            <a:r>
              <a:rPr lang="zh-CN" altLang="en-US" sz="2400" dirty="0"/>
              <a:t>，于是我们就要求：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即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 </a:t>
            </a:r>
            <a:r>
              <a:rPr lang="zh-CN" altLang="en-US" sz="2400" dirty="0"/>
              <a:t>数组每个区间的最小值的和。考虑对于每一个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统计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的贡献，即满足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作为区间最左边的最小值的区间数。考虑用单调栈求出每个位置左边第一个值不比它大的位置 </a:t>
            </a:r>
            <a:r>
              <a:rPr lang="en-US" altLang="zh-CN" sz="2400" dirty="0"/>
              <a:t>l </a:t>
            </a:r>
            <a:r>
              <a:rPr lang="zh-CN" altLang="en-US" sz="2400" dirty="0"/>
              <a:t>和右边第一个值比它小的位置 </a:t>
            </a:r>
            <a:r>
              <a:rPr lang="en-US" altLang="zh-CN" sz="2400" dirty="0"/>
              <a:t>r</a:t>
            </a:r>
            <a:r>
              <a:rPr lang="zh-CN" altLang="en-US" sz="2400" dirty="0"/>
              <a:t>。那么区间的左端点一定在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l,i</a:t>
            </a:r>
            <a:r>
              <a:rPr lang="en-US" altLang="zh-CN" sz="2400" dirty="0"/>
              <a:t>] </a:t>
            </a:r>
            <a:r>
              <a:rPr lang="zh-CN" altLang="en-US" sz="2400" dirty="0"/>
              <a:t>中，右端点一定在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I,r</a:t>
            </a:r>
            <a:r>
              <a:rPr lang="en-US" altLang="zh-CN" sz="2400" dirty="0"/>
              <a:t>) </a:t>
            </a:r>
            <a:r>
              <a:rPr lang="zh-CN" altLang="en-US" sz="2400" dirty="0"/>
              <a:t>中，于是贡献就是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-l)*(r-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56404-E195-4E2C-B373-930D7D5C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3" y="3429000"/>
            <a:ext cx="3914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509A-3BD1-461A-A3F5-23250C37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FD491-EB0B-4278-90C8-B45DC39D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https://codeforces.ml/contest/1073/problem/G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21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4D9E-953F-4CF6-B405-351830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3A5A2-7F17-406B-AFDD-A889AB6B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还是考虑求出 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lcp</a:t>
            </a:r>
            <a:r>
              <a:rPr lang="zh-CN" altLang="en-US" sz="2400" dirty="0"/>
              <a:t>，对于每一个 </a:t>
            </a:r>
            <a:r>
              <a:rPr lang="en-US" altLang="zh-CN" sz="2400" dirty="0"/>
              <a:t>i </a:t>
            </a:r>
            <a:r>
              <a:rPr lang="zh-CN" altLang="en-US" sz="2400" dirty="0"/>
              <a:t>统计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的贡献。</a:t>
            </a:r>
            <a:endParaRPr lang="en-US" altLang="zh-CN" sz="2400" dirty="0"/>
          </a:p>
          <a:p>
            <a:r>
              <a:rPr lang="zh-CN" altLang="en-US" sz="2400" dirty="0"/>
              <a:t>还是像上一题一样求出 </a:t>
            </a:r>
            <a:r>
              <a:rPr lang="en-US" altLang="zh-CN" sz="2400" dirty="0"/>
              <a:t>l </a:t>
            </a:r>
            <a:r>
              <a:rPr lang="zh-CN" altLang="en-US" sz="2400" dirty="0"/>
              <a:t>和 </a:t>
            </a:r>
            <a:r>
              <a:rPr lang="en-US" altLang="zh-CN" sz="2400" dirty="0"/>
              <a:t>r</a:t>
            </a:r>
            <a:r>
              <a:rPr lang="zh-CN" altLang="en-US" sz="2400" dirty="0"/>
              <a:t>，设 </a:t>
            </a:r>
            <a:r>
              <a:rPr lang="en-US" altLang="zh-CN" sz="2400" dirty="0"/>
              <a:t>pa[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表示是否存在 </a:t>
            </a:r>
            <a:r>
              <a:rPr lang="en-US" altLang="zh-CN" sz="2400" dirty="0"/>
              <a:t>j </a:t>
            </a:r>
            <a:r>
              <a:rPr lang="zh-CN" altLang="en-US" sz="2400" dirty="0"/>
              <a:t>使得 </a:t>
            </a:r>
            <a:r>
              <a:rPr lang="en-US" altLang="zh-CN" sz="2400" dirty="0"/>
              <a:t>rank[a[j]] =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pb[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表示是否存在 </a:t>
            </a:r>
            <a:r>
              <a:rPr lang="en-US" altLang="zh-CN" sz="2400" dirty="0"/>
              <a:t>j </a:t>
            </a:r>
            <a:r>
              <a:rPr lang="zh-CN" altLang="en-US" sz="2400" dirty="0"/>
              <a:t>使得 </a:t>
            </a:r>
            <a:r>
              <a:rPr lang="en-US" altLang="zh-CN" sz="2400" dirty="0"/>
              <a:t>rank[b[j]] =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。那么 </a:t>
            </a:r>
            <a:r>
              <a:rPr lang="en-US" altLang="zh-CN" sz="2400" dirty="0" err="1"/>
              <a:t>lcp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的贡献即为 </a:t>
            </a:r>
            <a:r>
              <a:rPr lang="en-US" altLang="zh-CN" sz="2400" dirty="0"/>
              <a:t>(pa[l[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]+1]+pa[l[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]+2]+…+pa[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])*(pb[i+1]+…+pb[r[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]])+ (pb[l[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]+1]+pb[l[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]+2]+…+pb[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])*(pa[i+1]+…+pa[r[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]])</a:t>
            </a:r>
          </a:p>
          <a:p>
            <a:r>
              <a:rPr lang="zh-CN" altLang="en-US" sz="2400" dirty="0"/>
              <a:t>前缀和优化即可。</a:t>
            </a:r>
          </a:p>
        </p:txBody>
      </p:sp>
    </p:spTree>
    <p:extLst>
      <p:ext uri="{BB962C8B-B14F-4D97-AF65-F5344CB8AC3E}">
        <p14:creationId xmlns:p14="http://schemas.microsoft.com/office/powerpoint/2010/main" val="2422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A820E-C2F9-4D53-8C34-F0E32642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习题</a:t>
            </a:r>
            <a:r>
              <a:rPr lang="en-US" altLang="zh-CN" sz="4800" dirty="0"/>
              <a:t>4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3FCA-ED3D-4CB2-AFF6-5CC8DBFE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给定一个字符串，每次可以从前或从后加一个字符，求每次操作后结果串本质不同的字串的个数，可以离线。</a:t>
            </a:r>
            <a:endParaRPr lang="en-US" altLang="zh-CN" sz="2400" dirty="0"/>
          </a:p>
          <a:p>
            <a:r>
              <a:rPr lang="zh-CN" altLang="en-US" sz="2400" dirty="0"/>
              <a:t>操作次数 </a:t>
            </a:r>
            <a:r>
              <a:rPr lang="en-US" altLang="zh-CN" sz="2400" dirty="0"/>
              <a:t>&lt;= 1e5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00797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1633</Words>
  <Application>Microsoft Office PowerPoint</Application>
  <PresentationFormat>宽屏</PresentationFormat>
  <Paragraphs>66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平面</vt:lpstr>
      <vt:lpstr>后缀数组</vt:lpstr>
      <vt:lpstr>后缀数组与 lcp</vt:lpstr>
      <vt:lpstr>习题1</vt:lpstr>
      <vt:lpstr>Solution</vt:lpstr>
      <vt:lpstr>习题2</vt:lpstr>
      <vt:lpstr>Solution</vt:lpstr>
      <vt:lpstr>习题3</vt:lpstr>
      <vt:lpstr>Solution</vt:lpstr>
      <vt:lpstr>习题4</vt:lpstr>
      <vt:lpstr>Solution</vt:lpstr>
      <vt:lpstr>习题5</vt:lpstr>
      <vt:lpstr>Solution</vt:lpstr>
      <vt:lpstr>习题6</vt:lpstr>
      <vt:lpstr>Solution</vt:lpstr>
      <vt:lpstr>习题7</vt:lpstr>
      <vt:lpstr>Solution</vt:lpstr>
      <vt:lpstr>习题8</vt:lpstr>
      <vt:lpstr>Solution</vt:lpstr>
      <vt:lpstr>习题9</vt:lpstr>
      <vt:lpstr>Solution</vt:lpstr>
      <vt:lpstr>课后练习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l qs</dc:creator>
  <cp:lastModifiedBy>wang zeyuan</cp:lastModifiedBy>
  <cp:revision>185</cp:revision>
  <dcterms:created xsi:type="dcterms:W3CDTF">2020-10-01T01:32:42Z</dcterms:created>
  <dcterms:modified xsi:type="dcterms:W3CDTF">2021-07-26T13:36:14Z</dcterms:modified>
</cp:coreProperties>
</file>